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8"/>
  </p:notesMasterIdLst>
  <p:handoutMasterIdLst>
    <p:handoutMasterId r:id="rId19"/>
  </p:handoutMasterIdLst>
  <p:sldIdLst>
    <p:sldId id="256" r:id="rId2"/>
    <p:sldId id="295" r:id="rId3"/>
    <p:sldId id="296" r:id="rId4"/>
    <p:sldId id="298" r:id="rId5"/>
    <p:sldId id="299" r:id="rId6"/>
    <p:sldId id="300" r:id="rId7"/>
    <p:sldId id="301" r:id="rId8"/>
    <p:sldId id="302" r:id="rId9"/>
    <p:sldId id="303" r:id="rId10"/>
    <p:sldId id="308" r:id="rId11"/>
    <p:sldId id="304" r:id="rId12"/>
    <p:sldId id="309" r:id="rId13"/>
    <p:sldId id="307" r:id="rId14"/>
    <p:sldId id="305" r:id="rId15"/>
    <p:sldId id="306" r:id="rId16"/>
    <p:sldId id="266" r:id="rId17"/>
  </p:sldIdLst>
  <p:sldSz cx="9144000" cy="5143500" type="screen16x9"/>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BC3FAD0-CC17-47DA-9045-5684E5E4935A}">
          <p14:sldIdLst>
            <p14:sldId id="256"/>
            <p14:sldId id="295"/>
            <p14:sldId id="296"/>
            <p14:sldId id="298"/>
            <p14:sldId id="299"/>
            <p14:sldId id="300"/>
            <p14:sldId id="301"/>
            <p14:sldId id="302"/>
            <p14:sldId id="303"/>
            <p14:sldId id="308"/>
            <p14:sldId id="304"/>
            <p14:sldId id="309"/>
            <p14:sldId id="307"/>
            <p14:sldId id="305"/>
            <p14:sldId id="306"/>
            <p14:sldId id="266"/>
          </p14:sldIdLst>
        </p14:section>
      </p14:sectionLst>
    </p:ext>
    <p:ext uri="{EFAFB233-063F-42B5-8137-9DF3F51BA10A}">
      <p15:sldGuideLst xmlns:p15="http://schemas.microsoft.com/office/powerpoint/2012/main">
        <p15:guide id="2" pos="5647"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3F0"/>
    <a:srgbClr val="004962"/>
    <a:srgbClr val="FFC300"/>
    <a:srgbClr val="024963"/>
    <a:srgbClr val="FFFFFF"/>
    <a:srgbClr val="00BEE1"/>
    <a:srgbClr val="F9BD0D"/>
    <a:srgbClr val="B6003B"/>
    <a:srgbClr val="1E497D"/>
    <a:srgbClr val="FF7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011" autoAdjust="0"/>
  </p:normalViewPr>
  <p:slideViewPr>
    <p:cSldViewPr>
      <p:cViewPr varScale="1">
        <p:scale>
          <a:sx n="91" d="100"/>
          <a:sy n="91" d="100"/>
        </p:scale>
        <p:origin x="931" y="72"/>
      </p:cViewPr>
      <p:guideLst>
        <p:guide pos="5647"/>
        <p:guide orient="horz" pos="162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1" d="100"/>
          <a:sy n="51" d="100"/>
        </p:scale>
        <p:origin x="30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F8EBF068-51F4-4CF2-9659-4C7D6D4D90E4}" type="datetimeFigureOut">
              <a:rPr lang="en-GB" smtClean="0"/>
              <a:t>27/02/2022</a:t>
            </a:fld>
            <a:endParaRPr lang="en-GB"/>
          </a:p>
        </p:txBody>
      </p:sp>
      <p:sp>
        <p:nvSpPr>
          <p:cNvPr id="4" name="Footer Placehold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E7BC389A-CBCB-4B38-9E26-4600BDF586F9}" type="slidenum">
              <a:rPr lang="en-GB" smtClean="0"/>
              <a:t>‹#›</a:t>
            </a:fld>
            <a:endParaRPr lang="en-GB"/>
          </a:p>
        </p:txBody>
      </p:sp>
    </p:spTree>
    <p:extLst>
      <p:ext uri="{BB962C8B-B14F-4D97-AF65-F5344CB8AC3E}">
        <p14:creationId xmlns:p14="http://schemas.microsoft.com/office/powerpoint/2010/main" val="2110433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777607" y="0"/>
            <a:ext cx="2889938" cy="496331"/>
          </a:xfrm>
          <a:prstGeom prst="rect">
            <a:avLst/>
          </a:prstGeom>
        </p:spPr>
        <p:txBody>
          <a:bodyPr vert="horz" lIns="91440" tIns="45720" rIns="91440" bIns="45720" rtlCol="0"/>
          <a:lstStyle>
            <a:lvl1pPr algn="r">
              <a:defRPr sz="1200"/>
            </a:lvl1pPr>
          </a:lstStyle>
          <a:p>
            <a:fld id="{3BAF995B-7A00-41C1-8490-232D9A6348D3}" type="datetimeFigureOut">
              <a:rPr lang="nl-BE" smtClean="0"/>
              <a:t>27/02/2022</a:t>
            </a:fld>
            <a:endParaRPr lang="nl-BE"/>
          </a:p>
        </p:txBody>
      </p:sp>
      <p:sp>
        <p:nvSpPr>
          <p:cNvPr id="4" name="Slide Image Placeholder 3"/>
          <p:cNvSpPr>
            <a:spLocks noGrp="1" noRot="1" noChangeAspect="1"/>
          </p:cNvSpPr>
          <p:nvPr>
            <p:ph type="sldImg" idx="2"/>
          </p:nvPr>
        </p:nvSpPr>
        <p:spPr>
          <a:xfrm>
            <a:off x="25400" y="744538"/>
            <a:ext cx="6618288"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66909" y="4715153"/>
            <a:ext cx="5335270" cy="4466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3"/>
            <a:ext cx="2889938" cy="496331"/>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777607" y="9428583"/>
            <a:ext cx="2889938" cy="496331"/>
          </a:xfrm>
          <a:prstGeom prst="rect">
            <a:avLst/>
          </a:prstGeom>
        </p:spPr>
        <p:txBody>
          <a:bodyPr vert="horz" lIns="91440" tIns="45720" rIns="91440" bIns="45720" rtlCol="0" anchor="b"/>
          <a:lstStyle>
            <a:lvl1pPr algn="r">
              <a:defRPr sz="1200"/>
            </a:lvl1pPr>
          </a:lstStyle>
          <a:p>
            <a:fld id="{3CF5FB23-B73D-4946-8479-74900FCBA376}" type="slidenum">
              <a:rPr lang="nl-BE" smtClean="0"/>
              <a:t>‹#›</a:t>
            </a:fld>
            <a:endParaRPr lang="nl-BE"/>
          </a:p>
        </p:txBody>
      </p:sp>
    </p:spTree>
    <p:extLst>
      <p:ext uri="{BB962C8B-B14F-4D97-AF65-F5344CB8AC3E}">
        <p14:creationId xmlns:p14="http://schemas.microsoft.com/office/powerpoint/2010/main" val="415453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141414"/>
                </a:solidFill>
                <a:effectLst/>
                <a:latin typeface="Akkurat"/>
              </a:rPr>
              <a:t>The European Green Deal is to play an important role in the region's COVID-19 recovery.</a:t>
            </a:r>
          </a:p>
          <a:p>
            <a:pPr algn="l">
              <a:buFont typeface="Arial" panose="020B0604020202020204" pitchFamily="34" charset="0"/>
              <a:buChar char="•"/>
            </a:pPr>
            <a:r>
              <a:rPr lang="en-GB" b="0" i="0" dirty="0">
                <a:solidFill>
                  <a:srgbClr val="141414"/>
                </a:solidFill>
                <a:effectLst/>
                <a:latin typeface="Akkurat"/>
              </a:rPr>
              <a:t>The deal aims to cut carbon emissions, achieve economic growth not tied to resource use and ensure no one is left behind.</a:t>
            </a:r>
          </a:p>
          <a:p>
            <a:pPr algn="l">
              <a:buFont typeface="Arial" panose="020B0604020202020204" pitchFamily="34" charset="0"/>
              <a:buChar char="•"/>
            </a:pPr>
            <a:r>
              <a:rPr lang="en-GB" b="0" i="0" dirty="0">
                <a:solidFill>
                  <a:srgbClr val="141414"/>
                </a:solidFill>
                <a:effectLst/>
                <a:latin typeface="Akkurat"/>
              </a:rPr>
              <a:t>The "Fit for 55" package of additional policies is expected to be announced on 14 July.</a:t>
            </a:r>
          </a:p>
          <a:p>
            <a:endParaRPr lang="en-GB" dirty="0"/>
          </a:p>
          <a:p>
            <a:r>
              <a:rPr lang="en-GB" dirty="0"/>
              <a:t>The European Green Deal is about improving the well-being of people. Making Europe climate-neutral and protecting our natural habitat will be good for people, planet and economy. No one will be left behind. </a:t>
            </a:r>
            <a:endParaRPr lang="LID4096" dirty="0"/>
          </a:p>
        </p:txBody>
      </p:sp>
      <p:sp>
        <p:nvSpPr>
          <p:cNvPr id="4" name="Slide Number Placeholder 3"/>
          <p:cNvSpPr>
            <a:spLocks noGrp="1"/>
          </p:cNvSpPr>
          <p:nvPr>
            <p:ph type="sldNum" sz="quarter" idx="5"/>
          </p:nvPr>
        </p:nvSpPr>
        <p:spPr/>
        <p:txBody>
          <a:bodyPr/>
          <a:lstStyle/>
          <a:p>
            <a:fld id="{3CF5FB23-B73D-4946-8479-74900FCBA376}" type="slidenum">
              <a:rPr lang="nl-BE" smtClean="0"/>
              <a:t>3</a:t>
            </a:fld>
            <a:endParaRPr lang="nl-BE"/>
          </a:p>
        </p:txBody>
      </p:sp>
    </p:spTree>
    <p:extLst>
      <p:ext uri="{BB962C8B-B14F-4D97-AF65-F5344CB8AC3E}">
        <p14:creationId xmlns:p14="http://schemas.microsoft.com/office/powerpoint/2010/main" val="189210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5FB23-B73D-4946-8479-74900FCBA376}" type="slidenum">
              <a:rPr lang="nl-BE" smtClean="0"/>
              <a:t>4</a:t>
            </a:fld>
            <a:endParaRPr lang="nl-BE"/>
          </a:p>
        </p:txBody>
      </p:sp>
    </p:spTree>
    <p:extLst>
      <p:ext uri="{BB962C8B-B14F-4D97-AF65-F5344CB8AC3E}">
        <p14:creationId xmlns:p14="http://schemas.microsoft.com/office/powerpoint/2010/main" val="1304033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772402D-2477-4808-BC37-6F1AC4F9152D}"/>
              </a:ext>
            </a:extLst>
          </p:cNvPr>
          <p:cNvSpPr/>
          <p:nvPr userDrawn="1"/>
        </p:nvSpPr>
        <p:spPr>
          <a:xfrm>
            <a:off x="0" y="1672415"/>
            <a:ext cx="9144000" cy="350785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accent6"/>
              </a:solidFill>
            </a:endParaRPr>
          </a:p>
        </p:txBody>
      </p:sp>
      <p:sp>
        <p:nvSpPr>
          <p:cNvPr id="11" name="Rectangle 10">
            <a:extLst>
              <a:ext uri="{FF2B5EF4-FFF2-40B4-BE49-F238E27FC236}">
                <a16:creationId xmlns:a16="http://schemas.microsoft.com/office/drawing/2014/main" id="{F71FA805-32D6-4B78-8EEC-A3C831405028}"/>
              </a:ext>
            </a:extLst>
          </p:cNvPr>
          <p:cNvSpPr/>
          <p:nvPr userDrawn="1"/>
        </p:nvSpPr>
        <p:spPr>
          <a:xfrm>
            <a:off x="251520" y="195486"/>
            <a:ext cx="1296141" cy="1082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0E8B336-0414-4E3D-8BB1-6EB2AF772B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0" r="-2010"/>
          <a:stretch/>
        </p:blipFill>
        <p:spPr>
          <a:xfrm>
            <a:off x="554908" y="374367"/>
            <a:ext cx="1495459" cy="949737"/>
          </a:xfrm>
          <a:prstGeom prst="rect">
            <a:avLst/>
          </a:prstGeom>
        </p:spPr>
      </p:pic>
      <p:sp>
        <p:nvSpPr>
          <p:cNvPr id="41" name="Title 40">
            <a:extLst>
              <a:ext uri="{FF2B5EF4-FFF2-40B4-BE49-F238E27FC236}">
                <a16:creationId xmlns:a16="http://schemas.microsoft.com/office/drawing/2014/main" id="{72716F3C-26C1-4A48-B0A9-45AA0C274EAF}"/>
              </a:ext>
            </a:extLst>
          </p:cNvPr>
          <p:cNvSpPr>
            <a:spLocks noGrp="1"/>
          </p:cNvSpPr>
          <p:nvPr>
            <p:ph type="title" hasCustomPrompt="1"/>
          </p:nvPr>
        </p:nvSpPr>
        <p:spPr>
          <a:xfrm>
            <a:off x="1136109" y="2185565"/>
            <a:ext cx="7139505" cy="533335"/>
          </a:xfrm>
          <a:prstGeom prst="rect">
            <a:avLst/>
          </a:prstGeom>
        </p:spPr>
        <p:txBody>
          <a:bodyPr/>
          <a:lstStyle>
            <a:lvl1pPr algn="ctr">
              <a:defRPr b="1">
                <a:solidFill>
                  <a:schemeClr val="bg1"/>
                </a:solidFill>
              </a:defRPr>
            </a:lvl1pPr>
          </a:lstStyle>
          <a:p>
            <a:r>
              <a:rPr lang="en-US" dirty="0"/>
              <a:t>Click to Insert Title of the Session</a:t>
            </a:r>
            <a:endParaRPr lang="en-GB" dirty="0"/>
          </a:p>
        </p:txBody>
      </p:sp>
      <p:sp>
        <p:nvSpPr>
          <p:cNvPr id="47" name="TextBox 46">
            <a:extLst>
              <a:ext uri="{FF2B5EF4-FFF2-40B4-BE49-F238E27FC236}">
                <a16:creationId xmlns:a16="http://schemas.microsoft.com/office/drawing/2014/main" id="{DCC0E42C-DCEF-4B3E-973B-79016F461D4C}"/>
              </a:ext>
            </a:extLst>
          </p:cNvPr>
          <p:cNvSpPr txBox="1"/>
          <p:nvPr userDrawn="1"/>
        </p:nvSpPr>
        <p:spPr>
          <a:xfrm>
            <a:off x="1835696" y="2828072"/>
            <a:ext cx="5400600" cy="366400"/>
          </a:xfrm>
          <a:prstGeom prst="rect">
            <a:avLst/>
          </a:prstGeom>
          <a:noFill/>
        </p:spPr>
        <p:txBody>
          <a:bodyPr wrap="square" rtlCol="0">
            <a:spAutoFit/>
          </a:bodyPr>
          <a:lstStyle/>
          <a:p>
            <a:endParaRPr lang="en-GB" dirty="0"/>
          </a:p>
        </p:txBody>
      </p:sp>
      <p:sp>
        <p:nvSpPr>
          <p:cNvPr id="49" name="Content Placeholder 48">
            <a:extLst>
              <a:ext uri="{FF2B5EF4-FFF2-40B4-BE49-F238E27FC236}">
                <a16:creationId xmlns:a16="http://schemas.microsoft.com/office/drawing/2014/main" id="{3D31DA85-6E54-449C-AC76-70F18E84A008}"/>
              </a:ext>
            </a:extLst>
          </p:cNvPr>
          <p:cNvSpPr>
            <a:spLocks noGrp="1"/>
          </p:cNvSpPr>
          <p:nvPr>
            <p:ph sz="quarter" idx="10" hasCustomPrompt="1"/>
          </p:nvPr>
        </p:nvSpPr>
        <p:spPr>
          <a:xfrm>
            <a:off x="1136109" y="2764633"/>
            <a:ext cx="7139505" cy="366400"/>
          </a:xfrm>
          <a:prstGeom prst="rect">
            <a:avLst/>
          </a:prstGeom>
        </p:spPr>
        <p:txBody>
          <a:bodyPr/>
          <a:lstStyle>
            <a:lvl1pPr algn="ctr">
              <a:buNone/>
              <a:defRPr sz="2400">
                <a:solidFill>
                  <a:schemeClr val="bg1"/>
                </a:solidFill>
                <a:latin typeface="+mj-lt"/>
              </a:defRPr>
            </a:lvl1pPr>
          </a:lstStyle>
          <a:p>
            <a:pPr lvl="0"/>
            <a:r>
              <a:rPr lang="en-US" dirty="0"/>
              <a:t>Click to Insert Lower Title</a:t>
            </a:r>
            <a:endParaRPr lang="en-GB" dirty="0"/>
          </a:p>
        </p:txBody>
      </p:sp>
      <p:sp>
        <p:nvSpPr>
          <p:cNvPr id="51" name="Content Placeholder 50">
            <a:extLst>
              <a:ext uri="{FF2B5EF4-FFF2-40B4-BE49-F238E27FC236}">
                <a16:creationId xmlns:a16="http://schemas.microsoft.com/office/drawing/2014/main" id="{AB4CA9CE-B619-4787-B1F6-01E4D35D8308}"/>
              </a:ext>
            </a:extLst>
          </p:cNvPr>
          <p:cNvSpPr>
            <a:spLocks noGrp="1"/>
          </p:cNvSpPr>
          <p:nvPr>
            <p:ph sz="quarter" idx="11" hasCustomPrompt="1"/>
          </p:nvPr>
        </p:nvSpPr>
        <p:spPr>
          <a:xfrm>
            <a:off x="1136109" y="3201735"/>
            <a:ext cx="7139505" cy="436563"/>
          </a:xfrm>
          <a:prstGeom prst="rect">
            <a:avLst/>
          </a:prstGeom>
        </p:spPr>
        <p:txBody>
          <a:bodyPr/>
          <a:lstStyle>
            <a:lvl1pPr algn="ctr">
              <a:buNone/>
              <a:defRPr sz="2400" b="0" baseline="30000">
                <a:solidFill>
                  <a:schemeClr val="bg1"/>
                </a:solidFill>
                <a:latin typeface="+mj-lt"/>
              </a:defRPr>
            </a:lvl1pPr>
          </a:lstStyle>
          <a:p>
            <a:pPr lvl="0"/>
            <a:r>
              <a:rPr lang="en-US" dirty="0"/>
              <a:t>CLICK TO INSERT DATE IN THE FOLLOWING FORMAT:</a:t>
            </a:r>
          </a:p>
          <a:p>
            <a:pPr lvl="0"/>
            <a:r>
              <a:rPr lang="en-US" dirty="0"/>
              <a:t>13TH MARCH, 2020</a:t>
            </a:r>
            <a:endParaRPr lang="en-GB" dirty="0"/>
          </a:p>
        </p:txBody>
      </p:sp>
      <p:sp>
        <p:nvSpPr>
          <p:cNvPr id="20" name="TextBox 19">
            <a:extLst>
              <a:ext uri="{FF2B5EF4-FFF2-40B4-BE49-F238E27FC236}">
                <a16:creationId xmlns:a16="http://schemas.microsoft.com/office/drawing/2014/main" id="{AB94B723-612F-478E-9818-69109EDB9AE1}"/>
              </a:ext>
            </a:extLst>
          </p:cNvPr>
          <p:cNvSpPr txBox="1"/>
          <p:nvPr userDrawn="1"/>
        </p:nvSpPr>
        <p:spPr>
          <a:xfrm>
            <a:off x="5940152" y="387438"/>
            <a:ext cx="2520280" cy="504056"/>
          </a:xfrm>
          <a:prstGeom prst="rect">
            <a:avLst/>
          </a:prstGeom>
        </p:spPr>
        <p:txBody>
          <a:bodyPr vert="horz" wrap="square" lIns="91440" tIns="45720" rIns="91440" bIns="45720" rtlCol="0" anchor="t">
            <a:noAutofit/>
          </a:bodyPr>
          <a:lstStyle/>
          <a:p>
            <a:pPr algn="l"/>
            <a:r>
              <a:rPr lang="en-GB" sz="2000" b="1" dirty="0">
                <a:solidFill>
                  <a:schemeClr val="accent6"/>
                </a:solidFill>
              </a:rPr>
              <a:t>Responsible Business,</a:t>
            </a:r>
          </a:p>
          <a:p>
            <a:pPr algn="l"/>
            <a:r>
              <a:rPr lang="en-GB" sz="2000" b="1" dirty="0">
                <a:solidFill>
                  <a:srgbClr val="EEB819"/>
                </a:solidFill>
              </a:rPr>
              <a:t>Better Future.</a:t>
            </a:r>
          </a:p>
        </p:txBody>
      </p:sp>
      <p:cxnSp>
        <p:nvCxnSpPr>
          <p:cNvPr id="21" name="Straight Connector 20">
            <a:extLst>
              <a:ext uri="{FF2B5EF4-FFF2-40B4-BE49-F238E27FC236}">
                <a16:creationId xmlns:a16="http://schemas.microsoft.com/office/drawing/2014/main" id="{F18AE4EF-EA0C-4C3C-8D79-CEED2617B410}"/>
              </a:ext>
            </a:extLst>
          </p:cNvPr>
          <p:cNvCxnSpPr>
            <a:cxnSpLocks/>
          </p:cNvCxnSpPr>
          <p:nvPr userDrawn="1"/>
        </p:nvCxnSpPr>
        <p:spPr>
          <a:xfrm>
            <a:off x="5940152" y="394701"/>
            <a:ext cx="0" cy="711204"/>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24" name="Right Triangle 23">
            <a:extLst>
              <a:ext uri="{FF2B5EF4-FFF2-40B4-BE49-F238E27FC236}">
                <a16:creationId xmlns:a16="http://schemas.microsoft.com/office/drawing/2014/main" id="{3EEDC802-CDE4-44AF-87CE-EC23A2562DF8}"/>
              </a:ext>
            </a:extLst>
          </p:cNvPr>
          <p:cNvSpPr/>
          <p:nvPr userDrawn="1"/>
        </p:nvSpPr>
        <p:spPr>
          <a:xfrm flipH="1">
            <a:off x="-13" y="1311026"/>
            <a:ext cx="9144001" cy="324620"/>
          </a:xfrm>
          <a:prstGeom prst="rtTriangle">
            <a:avLst/>
          </a:prstGeom>
          <a:solidFill>
            <a:srgbClr val="FBBE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A3F55B3-CC25-40F3-A84E-3D189395E9B0}"/>
              </a:ext>
            </a:extLst>
          </p:cNvPr>
          <p:cNvSpPr>
            <a:spLocks noGrp="1"/>
          </p:cNvSpPr>
          <p:nvPr>
            <p:ph type="body" sz="quarter" idx="12" hasCustomPrompt="1"/>
          </p:nvPr>
        </p:nvSpPr>
        <p:spPr>
          <a:xfrm>
            <a:off x="2401431" y="4461461"/>
            <a:ext cx="4608859" cy="287338"/>
          </a:xfrm>
        </p:spPr>
        <p:txBody>
          <a:bodyPr/>
          <a:lstStyle>
            <a:lvl1pPr marL="0" indent="0" algn="ctr">
              <a:buNone/>
              <a:defRPr>
                <a:solidFill>
                  <a:schemeClr val="accent2"/>
                </a:solidFill>
              </a:defRPr>
            </a:lvl1pPr>
          </a:lstStyle>
          <a:p>
            <a:pPr lvl="0"/>
            <a:r>
              <a:rPr lang="en-US" dirty="0"/>
              <a:t>Insert # of the Event</a:t>
            </a:r>
            <a:endParaRPr lang="en-GB" dirty="0"/>
          </a:p>
        </p:txBody>
      </p:sp>
    </p:spTree>
    <p:extLst>
      <p:ext uri="{BB962C8B-B14F-4D97-AF65-F5344CB8AC3E}">
        <p14:creationId xmlns:p14="http://schemas.microsoft.com/office/powerpoint/2010/main" val="156076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773C586-2DEA-4A61-A151-5D94F3291644}"/>
              </a:ext>
            </a:extLst>
          </p:cNvPr>
          <p:cNvSpPr>
            <a:spLocks noGrp="1"/>
          </p:cNvSpPr>
          <p:nvPr>
            <p:ph type="pic" sz="quarter" idx="13"/>
          </p:nvPr>
        </p:nvSpPr>
        <p:spPr>
          <a:xfrm>
            <a:off x="5364088" y="1430260"/>
            <a:ext cx="3450791" cy="2581649"/>
          </a:xfrm>
          <a:prstGeom prst="rect">
            <a:avLst/>
          </a:prstGeom>
          <a:ln>
            <a:solidFill>
              <a:schemeClr val="accent6"/>
            </a:solidFill>
          </a:ln>
          <a:effectLst>
            <a:outerShdw blurRad="50800" dist="38100" dir="2700000" algn="tl" rotWithShape="0">
              <a:prstClr val="black">
                <a:alpha val="40000"/>
              </a:prstClr>
            </a:outerShdw>
          </a:effectLst>
        </p:spPr>
        <p:txBody>
          <a:bodyPr/>
          <a:lstStyle>
            <a:lvl1pPr marL="0" indent="0" algn="ctr">
              <a:buNone/>
              <a:defRPr>
                <a:solidFill>
                  <a:srgbClr val="FFC300"/>
                </a:solidFill>
              </a:defRPr>
            </a:lvl1pPr>
          </a:lstStyle>
          <a:p>
            <a:r>
              <a:rPr lang="en-US"/>
              <a:t>Click icon to add picture</a:t>
            </a:r>
            <a:endParaRPr lang="en-GB" dirty="0"/>
          </a:p>
        </p:txBody>
      </p:sp>
      <p:sp>
        <p:nvSpPr>
          <p:cNvPr id="9" name="Text Placeholder 3">
            <a:extLst>
              <a:ext uri="{FF2B5EF4-FFF2-40B4-BE49-F238E27FC236}">
                <a16:creationId xmlns:a16="http://schemas.microsoft.com/office/drawing/2014/main" id="{DF8BD2BE-DFB8-44FD-BCF9-EB517C0F9C33}"/>
              </a:ext>
            </a:extLst>
          </p:cNvPr>
          <p:cNvSpPr>
            <a:spLocks noGrp="1"/>
          </p:cNvSpPr>
          <p:nvPr>
            <p:ph type="body" sz="quarter" idx="11" hasCustomPrompt="1"/>
          </p:nvPr>
        </p:nvSpPr>
        <p:spPr>
          <a:xfrm>
            <a:off x="457210" y="1440060"/>
            <a:ext cx="4696448" cy="2571849"/>
          </a:xfrm>
          <a:prstGeom prst="rect">
            <a:avLst/>
          </a:prstGeom>
        </p:spPr>
        <p:txBody>
          <a:bodyPr numCol="1"/>
          <a:lstStyle>
            <a:lvl1pPr marL="0" indent="0">
              <a:buFont typeface="Arial" panose="020B0604020202020204" pitchFamily="34" charset="0"/>
              <a:buNone/>
              <a:defRPr lang="en-US" sz="1800" dirty="0">
                <a:solidFill>
                  <a:srgbClr val="024963"/>
                </a:solidFill>
              </a:defRPr>
            </a:lvl1pPr>
            <a:lvl2pPr marL="457200" indent="0">
              <a:buNone/>
              <a:defRPr>
                <a:solidFill>
                  <a:srgbClr val="00BEE1"/>
                </a:solidFill>
              </a:defRPr>
            </a:lvl2pPr>
          </a:lstStyle>
          <a:p>
            <a:pPr lvl="0"/>
            <a:r>
              <a:rPr lang="en-US" dirty="0"/>
              <a:t>Insert text</a:t>
            </a:r>
          </a:p>
        </p:txBody>
      </p:sp>
      <p:sp>
        <p:nvSpPr>
          <p:cNvPr id="10" name="Text Placeholder 3">
            <a:extLst>
              <a:ext uri="{FF2B5EF4-FFF2-40B4-BE49-F238E27FC236}">
                <a16:creationId xmlns:a16="http://schemas.microsoft.com/office/drawing/2014/main" id="{1473370B-668C-40B8-9E8A-76D8D07D86CC}"/>
              </a:ext>
            </a:extLst>
          </p:cNvPr>
          <p:cNvSpPr>
            <a:spLocks noGrp="1"/>
          </p:cNvSpPr>
          <p:nvPr>
            <p:ph type="body" sz="quarter" idx="12" hasCustomPrompt="1"/>
          </p:nvPr>
        </p:nvSpPr>
        <p:spPr>
          <a:xfrm>
            <a:off x="457211" y="4124718"/>
            <a:ext cx="7772390" cy="759645"/>
          </a:xfrm>
          <a:prstGeom prst="rect">
            <a:avLst/>
          </a:prstGeom>
        </p:spPr>
        <p:txBody>
          <a:bodyPr/>
          <a:lstStyle>
            <a:lvl1pPr marL="0" indent="0">
              <a:buNone/>
              <a:defRPr lang="en-US" sz="1800" b="1" dirty="0">
                <a:solidFill>
                  <a:srgbClr val="FBBE0A"/>
                </a:solidFill>
              </a:defRPr>
            </a:lvl1pPr>
            <a:lvl2pPr marL="457200" indent="0">
              <a:buNone/>
              <a:defRPr>
                <a:solidFill>
                  <a:srgbClr val="00BEE1"/>
                </a:solidFill>
              </a:defRPr>
            </a:lvl2pPr>
          </a:lstStyle>
          <a:p>
            <a:pPr lvl="0"/>
            <a:r>
              <a:rPr lang="en-US" dirty="0"/>
              <a:t>Insert Your Key Message</a:t>
            </a:r>
          </a:p>
        </p:txBody>
      </p:sp>
      <p:cxnSp>
        <p:nvCxnSpPr>
          <p:cNvPr id="15" name="Straight Connector 14">
            <a:extLst>
              <a:ext uri="{FF2B5EF4-FFF2-40B4-BE49-F238E27FC236}">
                <a16:creationId xmlns:a16="http://schemas.microsoft.com/office/drawing/2014/main" id="{9B31A83C-5224-4A6C-AE3A-C14BAE5AFD4D}"/>
              </a:ext>
            </a:extLst>
          </p:cNvPr>
          <p:cNvCxnSpPr>
            <a:cxnSpLocks/>
          </p:cNvCxnSpPr>
          <p:nvPr userDrawn="1"/>
        </p:nvCxnSpPr>
        <p:spPr>
          <a:xfrm>
            <a:off x="1547664" y="302449"/>
            <a:ext cx="0" cy="595086"/>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16" name="Text Placeholder 17">
            <a:extLst>
              <a:ext uri="{FF2B5EF4-FFF2-40B4-BE49-F238E27FC236}">
                <a16:creationId xmlns:a16="http://schemas.microsoft.com/office/drawing/2014/main" id="{252AEA76-A517-4FD0-95B1-E2D33F56F672}"/>
              </a:ext>
            </a:extLst>
          </p:cNvPr>
          <p:cNvSpPr>
            <a:spLocks noGrp="1"/>
          </p:cNvSpPr>
          <p:nvPr>
            <p:ph type="body" sz="quarter" idx="16" hasCustomPrompt="1"/>
          </p:nvPr>
        </p:nvSpPr>
        <p:spPr>
          <a:xfrm>
            <a:off x="1561433" y="259136"/>
            <a:ext cx="4824538" cy="371857"/>
          </a:xfrm>
        </p:spPr>
        <p:txBody>
          <a:bodyPr>
            <a:normAutofit/>
          </a:bodyPr>
          <a:lstStyle>
            <a:lvl1pPr>
              <a:buNone/>
              <a:defRPr sz="2400" b="1">
                <a:solidFill>
                  <a:srgbClr val="024963"/>
                </a:solidFill>
              </a:defRPr>
            </a:lvl1pPr>
          </a:lstStyle>
          <a:p>
            <a:pPr lvl="0"/>
            <a:r>
              <a:rPr lang="en-GB" dirty="0"/>
              <a:t>Insert Title</a:t>
            </a:r>
          </a:p>
        </p:txBody>
      </p:sp>
      <p:sp>
        <p:nvSpPr>
          <p:cNvPr id="17" name="Text Placeholder 7">
            <a:extLst>
              <a:ext uri="{FF2B5EF4-FFF2-40B4-BE49-F238E27FC236}">
                <a16:creationId xmlns:a16="http://schemas.microsoft.com/office/drawing/2014/main" id="{C1E71C26-395D-404A-BADF-AF2CC59FD2CC}"/>
              </a:ext>
            </a:extLst>
          </p:cNvPr>
          <p:cNvSpPr>
            <a:spLocks noGrp="1"/>
          </p:cNvSpPr>
          <p:nvPr>
            <p:ph type="body" sz="quarter" idx="22" hasCustomPrompt="1"/>
          </p:nvPr>
        </p:nvSpPr>
        <p:spPr>
          <a:xfrm>
            <a:off x="1561011" y="584798"/>
            <a:ext cx="4824820" cy="312737"/>
          </a:xfrm>
        </p:spPr>
        <p:txBody>
          <a:bodyPr>
            <a:noAutofit/>
          </a:bodyPr>
          <a:lstStyle>
            <a:lvl1pPr marL="0" indent="0">
              <a:buNone/>
              <a:defRPr sz="1800" b="1">
                <a:solidFill>
                  <a:schemeClr val="accent2"/>
                </a:solidFill>
              </a:defRPr>
            </a:lvl1pPr>
          </a:lstStyle>
          <a:p>
            <a:pPr lvl="0"/>
            <a:r>
              <a:rPr lang="en-US" dirty="0"/>
              <a:t>Insert Subtitle</a:t>
            </a:r>
            <a:endParaRPr lang="en-GB" dirty="0"/>
          </a:p>
        </p:txBody>
      </p:sp>
      <p:sp>
        <p:nvSpPr>
          <p:cNvPr id="11" name="Text Placeholder 17">
            <a:extLst>
              <a:ext uri="{FF2B5EF4-FFF2-40B4-BE49-F238E27FC236}">
                <a16:creationId xmlns:a16="http://schemas.microsoft.com/office/drawing/2014/main" id="{A9A4909D-5A3C-4BF1-9780-B7CA9F012DE3}"/>
              </a:ext>
            </a:extLst>
          </p:cNvPr>
          <p:cNvSpPr>
            <a:spLocks noGrp="1"/>
          </p:cNvSpPr>
          <p:nvPr>
            <p:ph type="body" sz="quarter" idx="23" hasCustomPrompt="1"/>
          </p:nvPr>
        </p:nvSpPr>
        <p:spPr>
          <a:xfrm>
            <a:off x="5796138" y="350386"/>
            <a:ext cx="3024333" cy="309169"/>
          </a:xfrm>
          <a:prstGeom prst="rect">
            <a:avLst/>
          </a:prstGeom>
        </p:spPr>
        <p:txBody>
          <a:bodyPr/>
          <a:lstStyle>
            <a:lvl1pPr algn="r">
              <a:buNone/>
              <a:defRPr sz="16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Tree>
    <p:extLst>
      <p:ext uri="{BB962C8B-B14F-4D97-AF65-F5344CB8AC3E}">
        <p14:creationId xmlns:p14="http://schemas.microsoft.com/office/powerpoint/2010/main" val="110529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773C586-2DEA-4A61-A151-5D94F3291644}"/>
              </a:ext>
            </a:extLst>
          </p:cNvPr>
          <p:cNvSpPr>
            <a:spLocks noGrp="1"/>
          </p:cNvSpPr>
          <p:nvPr>
            <p:ph type="pic" sz="quarter" idx="13"/>
          </p:nvPr>
        </p:nvSpPr>
        <p:spPr>
          <a:xfrm>
            <a:off x="319510" y="267494"/>
            <a:ext cx="8572970" cy="3888432"/>
          </a:xfrm>
          <a:prstGeom prst="rect">
            <a:avLst/>
          </a:prstGeom>
          <a:solidFill>
            <a:schemeClr val="bg1"/>
          </a:solidFill>
          <a:ln>
            <a:solidFill>
              <a:srgbClr val="024963"/>
            </a:solidFill>
          </a:ln>
          <a:effectLst>
            <a:outerShdw blurRad="50800" dist="38100" dir="2700000" algn="tl" rotWithShape="0">
              <a:prstClr val="black">
                <a:alpha val="40000"/>
              </a:prstClr>
            </a:outerShdw>
          </a:effectLst>
        </p:spPr>
        <p:txBody>
          <a:bodyPr/>
          <a:lstStyle>
            <a:lvl1pPr marL="0" indent="0" algn="ctr">
              <a:buNone/>
              <a:defRPr>
                <a:solidFill>
                  <a:srgbClr val="FFC300"/>
                </a:solidFill>
              </a:defRPr>
            </a:lvl1pPr>
          </a:lstStyle>
          <a:p>
            <a:r>
              <a:rPr lang="en-US"/>
              <a:t>Click icon to add picture</a:t>
            </a:r>
            <a:endParaRPr lang="en-GB" dirty="0"/>
          </a:p>
        </p:txBody>
      </p:sp>
      <p:sp>
        <p:nvSpPr>
          <p:cNvPr id="13" name="Text Placeholder 3">
            <a:extLst>
              <a:ext uri="{FF2B5EF4-FFF2-40B4-BE49-F238E27FC236}">
                <a16:creationId xmlns:a16="http://schemas.microsoft.com/office/drawing/2014/main" id="{1D7C3B18-C570-4E39-9FC4-111CD7B97A65}"/>
              </a:ext>
            </a:extLst>
          </p:cNvPr>
          <p:cNvSpPr>
            <a:spLocks noGrp="1"/>
          </p:cNvSpPr>
          <p:nvPr>
            <p:ph type="body" sz="quarter" idx="12" hasCustomPrompt="1"/>
          </p:nvPr>
        </p:nvSpPr>
        <p:spPr>
          <a:xfrm>
            <a:off x="319510" y="4299942"/>
            <a:ext cx="8572970" cy="576064"/>
          </a:xfrm>
          <a:prstGeom prst="rect">
            <a:avLst/>
          </a:prstGeom>
        </p:spPr>
        <p:txBody>
          <a:bodyPr/>
          <a:lstStyle>
            <a:lvl1pPr marL="0" indent="0" algn="ctr">
              <a:buNone/>
              <a:defRPr lang="en-US" sz="1800" b="1" dirty="0">
                <a:solidFill>
                  <a:srgbClr val="FBBE0A"/>
                </a:solidFill>
              </a:defRPr>
            </a:lvl1pPr>
            <a:lvl2pPr marL="457200" indent="0">
              <a:buNone/>
              <a:defRPr>
                <a:solidFill>
                  <a:srgbClr val="00BEE1"/>
                </a:solidFill>
              </a:defRPr>
            </a:lvl2pPr>
          </a:lstStyle>
          <a:p>
            <a:pPr lvl="0"/>
            <a:r>
              <a:rPr lang="en-US" dirty="0"/>
              <a:t>Insert Your Key Message</a:t>
            </a:r>
          </a:p>
        </p:txBody>
      </p:sp>
    </p:spTree>
    <p:extLst>
      <p:ext uri="{BB962C8B-B14F-4D97-AF65-F5344CB8AC3E}">
        <p14:creationId xmlns:p14="http://schemas.microsoft.com/office/powerpoint/2010/main" val="293084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video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28BECD69-7198-41D8-902F-6208B20C0F43}"/>
              </a:ext>
            </a:extLst>
          </p:cNvPr>
          <p:cNvSpPr>
            <a:spLocks noGrp="1"/>
          </p:cNvSpPr>
          <p:nvPr>
            <p:ph type="body" sz="quarter" idx="12" hasCustomPrompt="1"/>
          </p:nvPr>
        </p:nvSpPr>
        <p:spPr>
          <a:xfrm>
            <a:off x="467543" y="4214088"/>
            <a:ext cx="8357389" cy="626963"/>
          </a:xfrm>
          <a:prstGeom prst="rect">
            <a:avLst/>
          </a:prstGeom>
        </p:spPr>
        <p:txBody>
          <a:bodyPr/>
          <a:lstStyle>
            <a:lvl1pPr marL="0" indent="0" algn="l">
              <a:buNone/>
              <a:defRPr lang="en-US" sz="1800" b="1" dirty="0">
                <a:solidFill>
                  <a:srgbClr val="FBBE0A"/>
                </a:solidFill>
              </a:defRPr>
            </a:lvl1pPr>
            <a:lvl2pPr marL="457200" indent="0">
              <a:buNone/>
              <a:defRPr>
                <a:solidFill>
                  <a:srgbClr val="00BEE1"/>
                </a:solidFill>
              </a:defRPr>
            </a:lvl2pPr>
          </a:lstStyle>
          <a:p>
            <a:pPr lvl="0"/>
            <a:r>
              <a:rPr lang="en-US" dirty="0"/>
              <a:t>Insert Your Key Message</a:t>
            </a:r>
          </a:p>
        </p:txBody>
      </p:sp>
      <p:sp>
        <p:nvSpPr>
          <p:cNvPr id="3" name="Content Placeholder 2">
            <a:extLst>
              <a:ext uri="{FF2B5EF4-FFF2-40B4-BE49-F238E27FC236}">
                <a16:creationId xmlns:a16="http://schemas.microsoft.com/office/drawing/2014/main" id="{884D2867-0ADA-4F05-89E5-4732A1C62E24}"/>
              </a:ext>
            </a:extLst>
          </p:cNvPr>
          <p:cNvSpPr>
            <a:spLocks noGrp="1"/>
          </p:cNvSpPr>
          <p:nvPr>
            <p:ph sz="quarter" idx="13" hasCustomPrompt="1"/>
          </p:nvPr>
        </p:nvSpPr>
        <p:spPr>
          <a:xfrm>
            <a:off x="467543" y="1285658"/>
            <a:ext cx="8357389" cy="2726252"/>
          </a:xfrm>
          <a:prstGeom prst="rect">
            <a:avLst/>
          </a:prstGeom>
        </p:spPr>
        <p:txBody>
          <a:bodyPr/>
          <a:lstStyle>
            <a:lvl1pPr marL="0" indent="0" algn="ctr">
              <a:buNone/>
              <a:defRPr>
                <a:solidFill>
                  <a:srgbClr val="024963"/>
                </a:solidFill>
              </a:defRPr>
            </a:lvl1pPr>
          </a:lstStyle>
          <a:p>
            <a:pPr lvl="0"/>
            <a:r>
              <a:rPr lang="en-GB" dirty="0"/>
              <a:t>Click icon to insert video, photo, SmartArt, table, etc.</a:t>
            </a:r>
          </a:p>
        </p:txBody>
      </p:sp>
      <p:cxnSp>
        <p:nvCxnSpPr>
          <p:cNvPr id="15" name="Straight Connector 14">
            <a:extLst>
              <a:ext uri="{FF2B5EF4-FFF2-40B4-BE49-F238E27FC236}">
                <a16:creationId xmlns:a16="http://schemas.microsoft.com/office/drawing/2014/main" id="{8DDD42EA-BB60-4478-9B4C-501166B27FF8}"/>
              </a:ext>
            </a:extLst>
          </p:cNvPr>
          <p:cNvCxnSpPr>
            <a:cxnSpLocks/>
          </p:cNvCxnSpPr>
          <p:nvPr userDrawn="1"/>
        </p:nvCxnSpPr>
        <p:spPr>
          <a:xfrm>
            <a:off x="1547664" y="302449"/>
            <a:ext cx="0" cy="595086"/>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16" name="Text Placeholder 17">
            <a:extLst>
              <a:ext uri="{FF2B5EF4-FFF2-40B4-BE49-F238E27FC236}">
                <a16:creationId xmlns:a16="http://schemas.microsoft.com/office/drawing/2014/main" id="{1B435AD9-E5B9-44ED-8232-4EF78C90E2C7}"/>
              </a:ext>
            </a:extLst>
          </p:cNvPr>
          <p:cNvSpPr>
            <a:spLocks noGrp="1"/>
          </p:cNvSpPr>
          <p:nvPr>
            <p:ph type="body" sz="quarter" idx="16" hasCustomPrompt="1"/>
          </p:nvPr>
        </p:nvSpPr>
        <p:spPr>
          <a:xfrm>
            <a:off x="1561433" y="259136"/>
            <a:ext cx="5296568" cy="371857"/>
          </a:xfrm>
        </p:spPr>
        <p:txBody>
          <a:bodyPr>
            <a:normAutofit/>
          </a:bodyPr>
          <a:lstStyle>
            <a:lvl1pPr>
              <a:buNone/>
              <a:defRPr sz="2000" b="1">
                <a:solidFill>
                  <a:srgbClr val="024963"/>
                </a:solidFill>
              </a:defRPr>
            </a:lvl1pPr>
          </a:lstStyle>
          <a:p>
            <a:pPr lvl="0"/>
            <a:r>
              <a:rPr lang="en-GB" dirty="0"/>
              <a:t>Insert Title</a:t>
            </a:r>
          </a:p>
        </p:txBody>
      </p:sp>
      <p:sp>
        <p:nvSpPr>
          <p:cNvPr id="17" name="Text Placeholder 7">
            <a:extLst>
              <a:ext uri="{FF2B5EF4-FFF2-40B4-BE49-F238E27FC236}">
                <a16:creationId xmlns:a16="http://schemas.microsoft.com/office/drawing/2014/main" id="{438DDA9C-15E4-4966-B510-FCF474B4E294}"/>
              </a:ext>
            </a:extLst>
          </p:cNvPr>
          <p:cNvSpPr>
            <a:spLocks noGrp="1"/>
          </p:cNvSpPr>
          <p:nvPr>
            <p:ph type="body" sz="quarter" idx="22" hasCustomPrompt="1"/>
          </p:nvPr>
        </p:nvSpPr>
        <p:spPr>
          <a:xfrm>
            <a:off x="1561011" y="584798"/>
            <a:ext cx="5296878" cy="312737"/>
          </a:xfrm>
        </p:spPr>
        <p:txBody>
          <a:bodyPr>
            <a:noAutofit/>
          </a:bodyPr>
          <a:lstStyle>
            <a:lvl1pPr marL="0" indent="0">
              <a:buNone/>
              <a:defRPr sz="1800" b="1">
                <a:solidFill>
                  <a:schemeClr val="accent2"/>
                </a:solidFill>
              </a:defRPr>
            </a:lvl1pPr>
          </a:lstStyle>
          <a:p>
            <a:pPr lvl="0"/>
            <a:r>
              <a:rPr lang="en-US" dirty="0"/>
              <a:t>Insert Subtitle</a:t>
            </a:r>
            <a:endParaRPr lang="en-GB" dirty="0"/>
          </a:p>
        </p:txBody>
      </p:sp>
      <p:sp>
        <p:nvSpPr>
          <p:cNvPr id="8" name="Text Placeholder 17">
            <a:extLst>
              <a:ext uri="{FF2B5EF4-FFF2-40B4-BE49-F238E27FC236}">
                <a16:creationId xmlns:a16="http://schemas.microsoft.com/office/drawing/2014/main" id="{42FCB2F2-389A-445F-9EE4-27E94E86C8B6}"/>
              </a:ext>
            </a:extLst>
          </p:cNvPr>
          <p:cNvSpPr>
            <a:spLocks noGrp="1"/>
          </p:cNvSpPr>
          <p:nvPr>
            <p:ph type="body" sz="quarter" idx="21" hasCustomPrompt="1"/>
          </p:nvPr>
        </p:nvSpPr>
        <p:spPr>
          <a:xfrm>
            <a:off x="5796138" y="350386"/>
            <a:ext cx="3024333" cy="309169"/>
          </a:xfrm>
          <a:prstGeom prst="rect">
            <a:avLst/>
          </a:prstGeom>
        </p:spPr>
        <p:txBody>
          <a:bodyPr/>
          <a:lstStyle>
            <a:lvl1pPr algn="r">
              <a:buNone/>
              <a:defRPr sz="16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Tree>
    <p:extLst>
      <p:ext uri="{BB962C8B-B14F-4D97-AF65-F5344CB8AC3E}">
        <p14:creationId xmlns:p14="http://schemas.microsoft.com/office/powerpoint/2010/main" val="2643494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119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0F62A9A-6517-496D-A7F4-5AAEF13652C2}"/>
              </a:ext>
            </a:extLst>
          </p:cNvPr>
          <p:cNvSpPr>
            <a:spLocks noGrp="1"/>
          </p:cNvSpPr>
          <p:nvPr>
            <p:ph type="body" sz="quarter" idx="11" hasCustomPrompt="1"/>
          </p:nvPr>
        </p:nvSpPr>
        <p:spPr>
          <a:xfrm>
            <a:off x="457200" y="1428750"/>
            <a:ext cx="3749165" cy="2438400"/>
          </a:xfrm>
          <a:prstGeom prst="rect">
            <a:avLst/>
          </a:prstGeom>
        </p:spPr>
        <p:txBody>
          <a:bodyPr>
            <a:normAutofit/>
          </a:bodyPr>
          <a:lstStyle>
            <a:lvl1pPr marL="0" indent="0" algn="ctr">
              <a:buFont typeface="Arial" panose="020B0604020202020204" pitchFamily="34" charset="0"/>
              <a:buNone/>
              <a:defRPr sz="1800" b="0"/>
            </a:lvl1pPr>
          </a:lstStyle>
          <a:p>
            <a:pPr lvl="0"/>
            <a:r>
              <a:rPr lang="en-US" dirty="0"/>
              <a:t>Insert text</a:t>
            </a:r>
          </a:p>
        </p:txBody>
      </p:sp>
      <p:sp>
        <p:nvSpPr>
          <p:cNvPr id="7" name="Text Placeholder 10">
            <a:extLst>
              <a:ext uri="{FF2B5EF4-FFF2-40B4-BE49-F238E27FC236}">
                <a16:creationId xmlns:a16="http://schemas.microsoft.com/office/drawing/2014/main" id="{B1AA6F34-3CD2-4222-9BA9-3A72FA618090}"/>
              </a:ext>
            </a:extLst>
          </p:cNvPr>
          <p:cNvSpPr>
            <a:spLocks noGrp="1"/>
          </p:cNvSpPr>
          <p:nvPr>
            <p:ph type="body" sz="quarter" idx="17" hasCustomPrompt="1"/>
          </p:nvPr>
        </p:nvSpPr>
        <p:spPr>
          <a:xfrm>
            <a:off x="4932040" y="1428750"/>
            <a:ext cx="3749165" cy="2438400"/>
          </a:xfrm>
          <a:prstGeom prst="rect">
            <a:avLst/>
          </a:prstGeom>
        </p:spPr>
        <p:txBody>
          <a:bodyPr>
            <a:normAutofit/>
          </a:bodyPr>
          <a:lstStyle>
            <a:lvl1pPr marL="0" indent="0" algn="ctr">
              <a:buFont typeface="Arial" panose="020B0604020202020204" pitchFamily="34" charset="0"/>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a:p>
            <a:pPr lvl="0"/>
            <a:endParaRPr lang="en-US" dirty="0"/>
          </a:p>
        </p:txBody>
      </p:sp>
      <p:sp>
        <p:nvSpPr>
          <p:cNvPr id="12" name="Text Placeholder 3">
            <a:extLst>
              <a:ext uri="{FF2B5EF4-FFF2-40B4-BE49-F238E27FC236}">
                <a16:creationId xmlns:a16="http://schemas.microsoft.com/office/drawing/2014/main" id="{DB818744-C40F-4F93-ADF8-D86271743BBF}"/>
              </a:ext>
            </a:extLst>
          </p:cNvPr>
          <p:cNvSpPr>
            <a:spLocks noGrp="1"/>
          </p:cNvSpPr>
          <p:nvPr>
            <p:ph type="body" sz="quarter" idx="12" hasCustomPrompt="1"/>
          </p:nvPr>
        </p:nvSpPr>
        <p:spPr>
          <a:xfrm>
            <a:off x="457199" y="3993936"/>
            <a:ext cx="3749166" cy="799177"/>
          </a:xfrm>
          <a:prstGeom prst="rect">
            <a:avLst/>
          </a:prstGeom>
        </p:spPr>
        <p:txBody>
          <a:bodyPr/>
          <a:lstStyle>
            <a:lvl1pPr marL="0" indent="0">
              <a:buNone/>
              <a:defRPr lang="en-US" sz="1800" b="1" dirty="0">
                <a:solidFill>
                  <a:srgbClr val="FBBE0A"/>
                </a:solidFill>
              </a:defRPr>
            </a:lvl1pPr>
            <a:lvl2pPr marL="457200" indent="0">
              <a:buNone/>
              <a:defRPr>
                <a:solidFill>
                  <a:srgbClr val="00BEE1"/>
                </a:solidFill>
              </a:defRPr>
            </a:lvl2pPr>
          </a:lstStyle>
          <a:p>
            <a:pPr lvl="0"/>
            <a:r>
              <a:rPr lang="en-US" dirty="0"/>
              <a:t>Insert Key Message</a:t>
            </a:r>
          </a:p>
        </p:txBody>
      </p:sp>
      <p:sp>
        <p:nvSpPr>
          <p:cNvPr id="13" name="Text Placeholder 3">
            <a:extLst>
              <a:ext uri="{FF2B5EF4-FFF2-40B4-BE49-F238E27FC236}">
                <a16:creationId xmlns:a16="http://schemas.microsoft.com/office/drawing/2014/main" id="{D140C3ED-4024-48D3-B3A0-027BE2B6AFE2}"/>
              </a:ext>
            </a:extLst>
          </p:cNvPr>
          <p:cNvSpPr>
            <a:spLocks noGrp="1"/>
          </p:cNvSpPr>
          <p:nvPr>
            <p:ph type="body" sz="quarter" idx="18" hasCustomPrompt="1"/>
          </p:nvPr>
        </p:nvSpPr>
        <p:spPr>
          <a:xfrm>
            <a:off x="4932040" y="3993936"/>
            <a:ext cx="3749165" cy="799177"/>
          </a:xfrm>
          <a:prstGeom prst="rect">
            <a:avLst/>
          </a:prstGeom>
        </p:spPr>
        <p:txBody>
          <a:bodyPr/>
          <a:lstStyle>
            <a:lvl1pPr marL="0" indent="0">
              <a:buNone/>
              <a:defRPr lang="en-US" sz="1800" b="1" dirty="0">
                <a:solidFill>
                  <a:srgbClr val="FBBE0A"/>
                </a:solidFill>
              </a:defRPr>
            </a:lvl1pPr>
            <a:lvl2pPr marL="457200" indent="0">
              <a:buNone/>
              <a:defRPr>
                <a:solidFill>
                  <a:srgbClr val="00BEE1"/>
                </a:solidFill>
              </a:defRPr>
            </a:lvl2pPr>
          </a:lstStyle>
          <a:p>
            <a:pPr lvl="0"/>
            <a:r>
              <a:rPr lang="en-US" dirty="0"/>
              <a:t>Insert Key Message</a:t>
            </a:r>
          </a:p>
        </p:txBody>
      </p:sp>
      <p:cxnSp>
        <p:nvCxnSpPr>
          <p:cNvPr id="16" name="Straight Connector 15">
            <a:extLst>
              <a:ext uri="{FF2B5EF4-FFF2-40B4-BE49-F238E27FC236}">
                <a16:creationId xmlns:a16="http://schemas.microsoft.com/office/drawing/2014/main" id="{70227CB5-FC7A-4317-89BC-9C8D2CA9EF52}"/>
              </a:ext>
            </a:extLst>
          </p:cNvPr>
          <p:cNvCxnSpPr>
            <a:cxnSpLocks/>
          </p:cNvCxnSpPr>
          <p:nvPr userDrawn="1"/>
        </p:nvCxnSpPr>
        <p:spPr>
          <a:xfrm>
            <a:off x="1547664" y="302449"/>
            <a:ext cx="0" cy="595086"/>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17" name="Text Placeholder 17">
            <a:extLst>
              <a:ext uri="{FF2B5EF4-FFF2-40B4-BE49-F238E27FC236}">
                <a16:creationId xmlns:a16="http://schemas.microsoft.com/office/drawing/2014/main" id="{F0BEDD40-F029-4927-BD53-21E70EB9D76F}"/>
              </a:ext>
            </a:extLst>
          </p:cNvPr>
          <p:cNvSpPr>
            <a:spLocks noGrp="1"/>
          </p:cNvSpPr>
          <p:nvPr>
            <p:ph type="body" sz="quarter" idx="16" hasCustomPrompt="1"/>
          </p:nvPr>
        </p:nvSpPr>
        <p:spPr>
          <a:xfrm>
            <a:off x="1561433" y="259136"/>
            <a:ext cx="4839368" cy="371857"/>
          </a:xfrm>
        </p:spPr>
        <p:txBody>
          <a:bodyPr>
            <a:normAutofit/>
          </a:bodyPr>
          <a:lstStyle>
            <a:lvl1pPr>
              <a:buNone/>
              <a:defRPr sz="2000" b="1">
                <a:solidFill>
                  <a:srgbClr val="024963"/>
                </a:solidFill>
              </a:defRPr>
            </a:lvl1pPr>
          </a:lstStyle>
          <a:p>
            <a:pPr lvl="0"/>
            <a:r>
              <a:rPr lang="en-GB" dirty="0"/>
              <a:t>Insert Title</a:t>
            </a:r>
          </a:p>
        </p:txBody>
      </p:sp>
      <p:sp>
        <p:nvSpPr>
          <p:cNvPr id="18" name="Text Placeholder 7">
            <a:extLst>
              <a:ext uri="{FF2B5EF4-FFF2-40B4-BE49-F238E27FC236}">
                <a16:creationId xmlns:a16="http://schemas.microsoft.com/office/drawing/2014/main" id="{3E4C92AC-6540-4315-81F2-A73F91EB115F}"/>
              </a:ext>
            </a:extLst>
          </p:cNvPr>
          <p:cNvSpPr>
            <a:spLocks noGrp="1"/>
          </p:cNvSpPr>
          <p:nvPr>
            <p:ph type="body" sz="quarter" idx="22" hasCustomPrompt="1"/>
          </p:nvPr>
        </p:nvSpPr>
        <p:spPr>
          <a:xfrm>
            <a:off x="1561011" y="584798"/>
            <a:ext cx="4839651" cy="312737"/>
          </a:xfrm>
        </p:spPr>
        <p:txBody>
          <a:bodyPr>
            <a:noAutofit/>
          </a:bodyPr>
          <a:lstStyle>
            <a:lvl1pPr marL="0" indent="0">
              <a:buNone/>
              <a:defRPr sz="1800" b="1">
                <a:solidFill>
                  <a:schemeClr val="accent2"/>
                </a:solidFill>
              </a:defRPr>
            </a:lvl1pPr>
          </a:lstStyle>
          <a:p>
            <a:pPr lvl="0"/>
            <a:r>
              <a:rPr lang="en-US" dirty="0"/>
              <a:t>Insert Subtitle</a:t>
            </a:r>
            <a:endParaRPr lang="en-GB" dirty="0"/>
          </a:p>
        </p:txBody>
      </p:sp>
      <p:sp>
        <p:nvSpPr>
          <p:cNvPr id="10" name="Text Placeholder 17">
            <a:extLst>
              <a:ext uri="{FF2B5EF4-FFF2-40B4-BE49-F238E27FC236}">
                <a16:creationId xmlns:a16="http://schemas.microsoft.com/office/drawing/2014/main" id="{6FA4B273-3E0F-4CF8-B9E1-995335ACE6FF}"/>
              </a:ext>
            </a:extLst>
          </p:cNvPr>
          <p:cNvSpPr>
            <a:spLocks noGrp="1"/>
          </p:cNvSpPr>
          <p:nvPr>
            <p:ph type="body" sz="quarter" idx="21" hasCustomPrompt="1"/>
          </p:nvPr>
        </p:nvSpPr>
        <p:spPr>
          <a:xfrm>
            <a:off x="5796138" y="350386"/>
            <a:ext cx="3024333" cy="309169"/>
          </a:xfrm>
          <a:prstGeom prst="rect">
            <a:avLst/>
          </a:prstGeom>
        </p:spPr>
        <p:txBody>
          <a:bodyPr/>
          <a:lstStyle>
            <a:lvl1pPr algn="r">
              <a:buNone/>
              <a:defRPr sz="16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Tree>
    <p:extLst>
      <p:ext uri="{BB962C8B-B14F-4D97-AF65-F5344CB8AC3E}">
        <p14:creationId xmlns:p14="http://schemas.microsoft.com/office/powerpoint/2010/main" val="143483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11" name="SmartArt Placeholder 10">
            <a:extLst>
              <a:ext uri="{FF2B5EF4-FFF2-40B4-BE49-F238E27FC236}">
                <a16:creationId xmlns:a16="http://schemas.microsoft.com/office/drawing/2014/main" id="{02CFD4F2-7FBD-4167-9362-435B57CA1E83}"/>
              </a:ext>
            </a:extLst>
          </p:cNvPr>
          <p:cNvSpPr>
            <a:spLocks noGrp="1"/>
          </p:cNvSpPr>
          <p:nvPr>
            <p:ph type="dgm" sz="quarter" idx="13" hasCustomPrompt="1"/>
          </p:nvPr>
        </p:nvSpPr>
        <p:spPr>
          <a:xfrm>
            <a:off x="467544" y="1326867"/>
            <a:ext cx="8347334" cy="2516355"/>
          </a:xfrm>
          <a:prstGeom prst="rect">
            <a:avLst/>
          </a:prstGeom>
        </p:spPr>
        <p:txBody>
          <a:bodyPr/>
          <a:lstStyle>
            <a:lvl1pPr marL="0" indent="0" algn="ctr">
              <a:buNone/>
              <a:defRPr/>
            </a:lvl1pPr>
          </a:lstStyle>
          <a:p>
            <a:r>
              <a:rPr lang="en-GB" dirty="0"/>
              <a:t>Click icon to insert SmartArt graphic</a:t>
            </a:r>
          </a:p>
        </p:txBody>
      </p:sp>
      <p:sp>
        <p:nvSpPr>
          <p:cNvPr id="12" name="Text Placeholder 3">
            <a:extLst>
              <a:ext uri="{FF2B5EF4-FFF2-40B4-BE49-F238E27FC236}">
                <a16:creationId xmlns:a16="http://schemas.microsoft.com/office/drawing/2014/main" id="{BBE3462F-0C78-4657-BDF2-809FE8C8B662}"/>
              </a:ext>
            </a:extLst>
          </p:cNvPr>
          <p:cNvSpPr>
            <a:spLocks noGrp="1"/>
          </p:cNvSpPr>
          <p:nvPr>
            <p:ph type="body" sz="quarter" idx="12" hasCustomPrompt="1"/>
          </p:nvPr>
        </p:nvSpPr>
        <p:spPr>
          <a:xfrm>
            <a:off x="467544" y="4081202"/>
            <a:ext cx="8347334" cy="717646"/>
          </a:xfrm>
          <a:prstGeom prst="rect">
            <a:avLst/>
          </a:prstGeom>
        </p:spPr>
        <p:txBody>
          <a:bodyPr/>
          <a:lstStyle>
            <a:lvl1pPr marL="0" indent="0" algn="ctr">
              <a:buNone/>
              <a:defRPr lang="en-US" sz="1800" b="1" dirty="0">
                <a:solidFill>
                  <a:srgbClr val="FBBE0A"/>
                </a:solidFill>
              </a:defRPr>
            </a:lvl1pPr>
            <a:lvl2pPr marL="457200" indent="0">
              <a:buNone/>
              <a:defRPr>
                <a:solidFill>
                  <a:srgbClr val="00BEE1"/>
                </a:solidFill>
              </a:defRPr>
            </a:lvl2pPr>
          </a:lstStyle>
          <a:p>
            <a:pPr lvl="0"/>
            <a:r>
              <a:rPr lang="en-US" dirty="0"/>
              <a:t>Insert your key message</a:t>
            </a:r>
          </a:p>
        </p:txBody>
      </p:sp>
      <p:cxnSp>
        <p:nvCxnSpPr>
          <p:cNvPr id="13" name="Straight Connector 12">
            <a:extLst>
              <a:ext uri="{FF2B5EF4-FFF2-40B4-BE49-F238E27FC236}">
                <a16:creationId xmlns:a16="http://schemas.microsoft.com/office/drawing/2014/main" id="{180CBD2E-D056-44F6-A6E5-6CAE175C4A4A}"/>
              </a:ext>
            </a:extLst>
          </p:cNvPr>
          <p:cNvCxnSpPr>
            <a:cxnSpLocks/>
          </p:cNvCxnSpPr>
          <p:nvPr userDrawn="1"/>
        </p:nvCxnSpPr>
        <p:spPr>
          <a:xfrm>
            <a:off x="1547664" y="302449"/>
            <a:ext cx="0" cy="595086"/>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10" name="Text Placeholder 17">
            <a:extLst>
              <a:ext uri="{FF2B5EF4-FFF2-40B4-BE49-F238E27FC236}">
                <a16:creationId xmlns:a16="http://schemas.microsoft.com/office/drawing/2014/main" id="{FE80C9D2-59AA-49AC-B4D1-7DB8F18F6346}"/>
              </a:ext>
            </a:extLst>
          </p:cNvPr>
          <p:cNvSpPr>
            <a:spLocks noGrp="1"/>
          </p:cNvSpPr>
          <p:nvPr>
            <p:ph type="body" sz="quarter" idx="23" hasCustomPrompt="1"/>
          </p:nvPr>
        </p:nvSpPr>
        <p:spPr>
          <a:xfrm>
            <a:off x="5796138" y="350386"/>
            <a:ext cx="3024333" cy="309169"/>
          </a:xfrm>
          <a:prstGeom prst="rect">
            <a:avLst/>
          </a:prstGeom>
        </p:spPr>
        <p:txBody>
          <a:bodyPr/>
          <a:lstStyle>
            <a:lvl1pPr algn="r">
              <a:buNone/>
              <a:defRPr sz="16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
        <p:nvSpPr>
          <p:cNvPr id="14" name="Text Placeholder 6">
            <a:extLst>
              <a:ext uri="{FF2B5EF4-FFF2-40B4-BE49-F238E27FC236}">
                <a16:creationId xmlns:a16="http://schemas.microsoft.com/office/drawing/2014/main" id="{D0242590-1D15-4904-BA71-6BDD9123F208}"/>
              </a:ext>
            </a:extLst>
          </p:cNvPr>
          <p:cNvSpPr>
            <a:spLocks noGrp="1"/>
          </p:cNvSpPr>
          <p:nvPr>
            <p:ph type="body" sz="quarter" idx="16" hasCustomPrompt="1"/>
          </p:nvPr>
        </p:nvSpPr>
        <p:spPr>
          <a:xfrm>
            <a:off x="1547665" y="302449"/>
            <a:ext cx="5615136" cy="360362"/>
          </a:xfrm>
        </p:spPr>
        <p:txBody>
          <a:bodyPr>
            <a:noAutofit/>
          </a:bodyPr>
          <a:lstStyle>
            <a:lvl1pPr marL="0" indent="0">
              <a:buNone/>
              <a:defRPr sz="2000" b="1"/>
            </a:lvl1pPr>
          </a:lstStyle>
          <a:p>
            <a:pPr lvl="0"/>
            <a:r>
              <a:rPr lang="en-US" dirty="0"/>
              <a:t>Insert Title</a:t>
            </a:r>
            <a:endParaRPr lang="en-GB" dirty="0"/>
          </a:p>
        </p:txBody>
      </p:sp>
      <p:sp>
        <p:nvSpPr>
          <p:cNvPr id="15" name="Text Placeholder 8">
            <a:extLst>
              <a:ext uri="{FF2B5EF4-FFF2-40B4-BE49-F238E27FC236}">
                <a16:creationId xmlns:a16="http://schemas.microsoft.com/office/drawing/2014/main" id="{23358E98-3C02-4BF9-BFEE-A320D64153EB}"/>
              </a:ext>
            </a:extLst>
          </p:cNvPr>
          <p:cNvSpPr>
            <a:spLocks noGrp="1"/>
          </p:cNvSpPr>
          <p:nvPr>
            <p:ph type="body" sz="quarter" idx="17" hasCustomPrompt="1"/>
          </p:nvPr>
        </p:nvSpPr>
        <p:spPr>
          <a:xfrm>
            <a:off x="1547665" y="622098"/>
            <a:ext cx="5615134" cy="288925"/>
          </a:xfrm>
        </p:spPr>
        <p:txBody>
          <a:bodyPr>
            <a:noAutofit/>
          </a:bodyPr>
          <a:lstStyle>
            <a:lvl1pPr marL="0" indent="0">
              <a:buNone/>
              <a:defRPr sz="1800" b="1">
                <a:solidFill>
                  <a:schemeClr val="accent2"/>
                </a:solidFill>
              </a:defRPr>
            </a:lvl1pPr>
          </a:lstStyle>
          <a:p>
            <a:pPr lvl="0"/>
            <a:r>
              <a:rPr lang="en-US" dirty="0"/>
              <a:t>Insert Subtitle</a:t>
            </a:r>
            <a:endParaRPr lang="en-GB" dirty="0"/>
          </a:p>
        </p:txBody>
      </p:sp>
    </p:spTree>
    <p:extLst>
      <p:ext uri="{BB962C8B-B14F-4D97-AF65-F5344CB8AC3E}">
        <p14:creationId xmlns:p14="http://schemas.microsoft.com/office/powerpoint/2010/main" val="376218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0814-5A3F-4AEE-BBDD-BFF605A48F96}"/>
              </a:ext>
            </a:extLst>
          </p:cNvPr>
          <p:cNvSpPr>
            <a:spLocks noGrp="1"/>
          </p:cNvSpPr>
          <p:nvPr>
            <p:ph type="title" hasCustomPrompt="1"/>
          </p:nvPr>
        </p:nvSpPr>
        <p:spPr>
          <a:xfrm>
            <a:off x="472619" y="2384801"/>
            <a:ext cx="1368152" cy="420225"/>
          </a:xfrm>
          <a:prstGeom prst="rect">
            <a:avLst/>
          </a:prstGeom>
        </p:spPr>
        <p:txBody>
          <a:bodyPr anchor="b"/>
          <a:lstStyle>
            <a:lvl1pPr>
              <a:defRPr sz="2800" b="1"/>
            </a:lvl1pPr>
          </a:lstStyle>
          <a:p>
            <a:r>
              <a:rPr lang="en-US" dirty="0"/>
              <a:t>Agenda</a:t>
            </a:r>
            <a:endParaRPr lang="en-GB" dirty="0"/>
          </a:p>
        </p:txBody>
      </p:sp>
      <p:cxnSp>
        <p:nvCxnSpPr>
          <p:cNvPr id="5" name="Straight Connector 4">
            <a:extLst>
              <a:ext uri="{FF2B5EF4-FFF2-40B4-BE49-F238E27FC236}">
                <a16:creationId xmlns:a16="http://schemas.microsoft.com/office/drawing/2014/main" id="{1B5A6054-9584-4236-A26C-25F57DC3CCCB}"/>
              </a:ext>
            </a:extLst>
          </p:cNvPr>
          <p:cNvCxnSpPr>
            <a:cxnSpLocks/>
          </p:cNvCxnSpPr>
          <p:nvPr userDrawn="1"/>
        </p:nvCxnSpPr>
        <p:spPr>
          <a:xfrm>
            <a:off x="395536" y="2308595"/>
            <a:ext cx="0" cy="572635"/>
          </a:xfrm>
          <a:prstGeom prst="line">
            <a:avLst/>
          </a:prstGeom>
          <a:ln w="12700">
            <a:solidFill>
              <a:srgbClr val="FFC3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7E6CBFA-9638-40FC-95F5-3C4B2B07EFF7}"/>
              </a:ext>
            </a:extLst>
          </p:cNvPr>
          <p:cNvSpPr/>
          <p:nvPr userDrawn="1"/>
        </p:nvSpPr>
        <p:spPr>
          <a:xfrm>
            <a:off x="3131840" y="0"/>
            <a:ext cx="6012159" cy="51435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7">
            <a:extLst>
              <a:ext uri="{FF2B5EF4-FFF2-40B4-BE49-F238E27FC236}">
                <a16:creationId xmlns:a16="http://schemas.microsoft.com/office/drawing/2014/main" id="{2B23ADC9-6CE1-4039-B00A-55F007B9346A}"/>
              </a:ext>
            </a:extLst>
          </p:cNvPr>
          <p:cNvSpPr>
            <a:spLocks noGrp="1"/>
          </p:cNvSpPr>
          <p:nvPr>
            <p:ph type="body" sz="quarter" idx="14" hasCustomPrompt="1"/>
          </p:nvPr>
        </p:nvSpPr>
        <p:spPr>
          <a:xfrm>
            <a:off x="4428356" y="356580"/>
            <a:ext cx="4392111" cy="400216"/>
          </a:xfrm>
          <a:prstGeom prst="rect">
            <a:avLst/>
          </a:prstGeom>
        </p:spPr>
        <p:txBody>
          <a:bodyPr>
            <a:normAutofit/>
          </a:bodyPr>
          <a:lstStyle>
            <a:lvl1pPr>
              <a:buNone/>
              <a:defRPr sz="1800" b="1">
                <a:solidFill>
                  <a:srgbClr val="FFC300"/>
                </a:solidFill>
              </a:defRPr>
            </a:lvl1pPr>
            <a:lvl3pPr>
              <a:defRPr/>
            </a:lvl3pPr>
            <a:lvl4pPr>
              <a:defRPr/>
            </a:lvl4pPr>
          </a:lstStyle>
          <a:p>
            <a:pPr lvl="0"/>
            <a:r>
              <a:rPr lang="en-US" dirty="0"/>
              <a:t>Click To Enter Session Title</a:t>
            </a:r>
          </a:p>
        </p:txBody>
      </p:sp>
      <p:cxnSp>
        <p:nvCxnSpPr>
          <p:cNvPr id="9" name="Straight Connector 8">
            <a:extLst>
              <a:ext uri="{FF2B5EF4-FFF2-40B4-BE49-F238E27FC236}">
                <a16:creationId xmlns:a16="http://schemas.microsoft.com/office/drawing/2014/main" id="{1EF34B4A-90E9-41D5-A3C8-2D528DEBF35C}"/>
              </a:ext>
            </a:extLst>
          </p:cNvPr>
          <p:cNvCxnSpPr>
            <a:cxnSpLocks/>
          </p:cNvCxnSpPr>
          <p:nvPr userDrawn="1"/>
        </p:nvCxnSpPr>
        <p:spPr>
          <a:xfrm>
            <a:off x="4356348" y="0"/>
            <a:ext cx="0" cy="5143500"/>
          </a:xfrm>
          <a:prstGeom prst="line">
            <a:avLst/>
          </a:prstGeom>
          <a:ln w="19050">
            <a:solidFill>
              <a:srgbClr val="FFC300"/>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BAE15F5C-99C9-491E-9AF0-CE33996E0688}"/>
              </a:ext>
            </a:extLst>
          </p:cNvPr>
          <p:cNvSpPr>
            <a:spLocks noGrp="1"/>
          </p:cNvSpPr>
          <p:nvPr>
            <p:ph type="body" sz="quarter" idx="13" hasCustomPrompt="1"/>
          </p:nvPr>
        </p:nvSpPr>
        <p:spPr>
          <a:xfrm>
            <a:off x="3203848" y="365967"/>
            <a:ext cx="1080492" cy="284184"/>
          </a:xfrm>
          <a:prstGeom prst="rect">
            <a:avLst/>
          </a:prstGeom>
        </p:spPr>
        <p:txBody>
          <a:bodyPr/>
          <a:lstStyle>
            <a:lvl1pPr>
              <a:buNone/>
              <a:defRPr sz="1200">
                <a:solidFill>
                  <a:srgbClr val="FFC300"/>
                </a:solidFill>
              </a:defRPr>
            </a:lvl1pPr>
            <a:lvl3pPr>
              <a:defRPr/>
            </a:lvl3pPr>
          </a:lstStyle>
          <a:p>
            <a:pPr lvl="0"/>
            <a:r>
              <a:rPr lang="en-US" dirty="0"/>
              <a:t>11.00 – 11.10</a:t>
            </a:r>
          </a:p>
        </p:txBody>
      </p:sp>
      <p:sp>
        <p:nvSpPr>
          <p:cNvPr id="14" name="Text Placeholder 13">
            <a:extLst>
              <a:ext uri="{FF2B5EF4-FFF2-40B4-BE49-F238E27FC236}">
                <a16:creationId xmlns:a16="http://schemas.microsoft.com/office/drawing/2014/main" id="{3EED793D-C8A9-47E5-8BF1-6A822F68BB7A}"/>
              </a:ext>
            </a:extLst>
          </p:cNvPr>
          <p:cNvSpPr>
            <a:spLocks noGrp="1"/>
          </p:cNvSpPr>
          <p:nvPr>
            <p:ph type="body" sz="quarter" idx="16" hasCustomPrompt="1"/>
          </p:nvPr>
        </p:nvSpPr>
        <p:spPr>
          <a:xfrm>
            <a:off x="4428356" y="632709"/>
            <a:ext cx="4392109" cy="288675"/>
          </a:xfrm>
          <a:prstGeom prst="rect">
            <a:avLst/>
          </a:prstGeom>
        </p:spPr>
        <p:txBody>
          <a:bodyPr/>
          <a:lstStyle>
            <a:lvl1pPr>
              <a:buNone/>
              <a:defRPr sz="1600" b="0" i="0">
                <a:solidFill>
                  <a:schemeClr val="bg1"/>
                </a:solidFill>
              </a:defRPr>
            </a:lvl1pPr>
          </a:lstStyle>
          <a:p>
            <a:pPr lvl="0"/>
            <a:r>
              <a:rPr lang="en-US" dirty="0"/>
              <a:t>INSERT SPEAKERS’ NAME</a:t>
            </a:r>
            <a:endParaRPr lang="en-GB" dirty="0"/>
          </a:p>
        </p:txBody>
      </p:sp>
      <p:sp>
        <p:nvSpPr>
          <p:cNvPr id="25" name="Text Placeholder 17">
            <a:extLst>
              <a:ext uri="{FF2B5EF4-FFF2-40B4-BE49-F238E27FC236}">
                <a16:creationId xmlns:a16="http://schemas.microsoft.com/office/drawing/2014/main" id="{546E6D4E-F6E8-4EDE-91BD-D2BB8486800B}"/>
              </a:ext>
            </a:extLst>
          </p:cNvPr>
          <p:cNvSpPr>
            <a:spLocks noGrp="1"/>
          </p:cNvSpPr>
          <p:nvPr>
            <p:ph type="body" sz="quarter" idx="21" hasCustomPrompt="1"/>
          </p:nvPr>
        </p:nvSpPr>
        <p:spPr>
          <a:xfrm>
            <a:off x="395536" y="4577858"/>
            <a:ext cx="2371189" cy="400216"/>
          </a:xfrm>
          <a:prstGeom prst="rect">
            <a:avLst/>
          </a:prstGeom>
        </p:spPr>
        <p:txBody>
          <a:bodyPr/>
          <a:lstStyle>
            <a:lvl1pPr>
              <a:buNone/>
              <a:defRPr sz="1800" b="0">
                <a:solidFill>
                  <a:srgbClr val="FFC300"/>
                </a:solidFill>
              </a:defRPr>
            </a:lvl1pPr>
            <a:lvl3pPr>
              <a:defRPr/>
            </a:lvl3pPr>
            <a:lvl4pPr>
              <a:defRPr/>
            </a:lvl4pPr>
          </a:lstStyle>
          <a:p>
            <a:pPr lvl="0"/>
            <a:r>
              <a:rPr lang="en-US" dirty="0"/>
              <a:t>Insert # of the Event</a:t>
            </a:r>
          </a:p>
        </p:txBody>
      </p:sp>
      <p:sp>
        <p:nvSpPr>
          <p:cNvPr id="16" name="Text Placeholder 15">
            <a:extLst>
              <a:ext uri="{FF2B5EF4-FFF2-40B4-BE49-F238E27FC236}">
                <a16:creationId xmlns:a16="http://schemas.microsoft.com/office/drawing/2014/main" id="{58F923CB-D204-4AD9-A4AC-F5222F73C5BF}"/>
              </a:ext>
            </a:extLst>
          </p:cNvPr>
          <p:cNvSpPr>
            <a:spLocks noGrp="1"/>
          </p:cNvSpPr>
          <p:nvPr>
            <p:ph type="body" sz="quarter" idx="22" hasCustomPrompt="1"/>
          </p:nvPr>
        </p:nvSpPr>
        <p:spPr>
          <a:xfrm>
            <a:off x="4428357" y="897684"/>
            <a:ext cx="4392106" cy="225079"/>
          </a:xfrm>
        </p:spPr>
        <p:txBody>
          <a:bodyPr>
            <a:normAutofit/>
          </a:bodyPr>
          <a:lstStyle>
            <a:lvl1pPr marL="0" indent="0">
              <a:buNone/>
              <a:defRPr sz="14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Insert Job Title, Name of the </a:t>
            </a:r>
            <a:r>
              <a:rPr lang="en-US" dirty="0" err="1"/>
              <a:t>organisation</a:t>
            </a:r>
            <a:endParaRPr lang="en-GB" dirty="0"/>
          </a:p>
        </p:txBody>
      </p:sp>
    </p:spTree>
    <p:extLst>
      <p:ext uri="{BB962C8B-B14F-4D97-AF65-F5344CB8AC3E}">
        <p14:creationId xmlns:p14="http://schemas.microsoft.com/office/powerpoint/2010/main" val="53535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chnical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473084B-7CA0-4827-81BF-C6E14EE8FAD7}"/>
              </a:ext>
            </a:extLst>
          </p:cNvPr>
          <p:cNvSpPr>
            <a:spLocks noGrp="1"/>
          </p:cNvSpPr>
          <p:nvPr>
            <p:ph type="body" sz="quarter" idx="11" hasCustomPrompt="1"/>
          </p:nvPr>
        </p:nvSpPr>
        <p:spPr>
          <a:xfrm>
            <a:off x="395536" y="1419622"/>
            <a:ext cx="8424935" cy="3024336"/>
          </a:xfrm>
          <a:prstGeom prst="rect">
            <a:avLst/>
          </a:prstGeom>
        </p:spPr>
        <p:txBody>
          <a:bodyPr/>
          <a:lstStyle>
            <a:lvl1pPr marL="0" indent="0">
              <a:buNone/>
              <a:defRPr b="0">
                <a:solidFill>
                  <a:srgbClr val="024963"/>
                </a:solidFill>
              </a:defRPr>
            </a:lvl1pPr>
            <a:lvl2pPr>
              <a:defRPr b="0">
                <a:solidFill>
                  <a:srgbClr val="FFC300"/>
                </a:solidFill>
              </a:defRPr>
            </a:lvl2pPr>
            <a:lvl3pPr>
              <a:defRPr b="0">
                <a:solidFill>
                  <a:srgbClr val="FFC300"/>
                </a:solidFill>
              </a:defRPr>
            </a:lvl3pPr>
          </a:lstStyle>
          <a:p>
            <a:pPr lvl="0"/>
            <a:r>
              <a:rPr lang="en-US" dirty="0"/>
              <a:t>Insert your text</a:t>
            </a:r>
          </a:p>
          <a:p>
            <a:pPr lvl="1"/>
            <a:r>
              <a:rPr lang="en-US" dirty="0"/>
              <a:t>Insert your text</a:t>
            </a:r>
          </a:p>
        </p:txBody>
      </p:sp>
      <p:cxnSp>
        <p:nvCxnSpPr>
          <p:cNvPr id="6" name="Straight Connector 5">
            <a:extLst>
              <a:ext uri="{FF2B5EF4-FFF2-40B4-BE49-F238E27FC236}">
                <a16:creationId xmlns:a16="http://schemas.microsoft.com/office/drawing/2014/main" id="{0C1EAFB2-D80A-43B7-A5FC-26AC819BF0C7}"/>
              </a:ext>
            </a:extLst>
          </p:cNvPr>
          <p:cNvCxnSpPr>
            <a:cxnSpLocks/>
          </p:cNvCxnSpPr>
          <p:nvPr userDrawn="1"/>
        </p:nvCxnSpPr>
        <p:spPr>
          <a:xfrm>
            <a:off x="1547664" y="302449"/>
            <a:ext cx="0" cy="595086"/>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03ECC7-FBB0-4A5F-9080-AC42BC987413}"/>
              </a:ext>
            </a:extLst>
          </p:cNvPr>
          <p:cNvSpPr>
            <a:spLocks noGrp="1"/>
          </p:cNvSpPr>
          <p:nvPr>
            <p:ph type="body" sz="quarter" idx="16" hasCustomPrompt="1"/>
          </p:nvPr>
        </p:nvSpPr>
        <p:spPr>
          <a:xfrm>
            <a:off x="1538377" y="283942"/>
            <a:ext cx="5319624" cy="360362"/>
          </a:xfrm>
        </p:spPr>
        <p:txBody>
          <a:bodyPr>
            <a:noAutofit/>
          </a:bodyPr>
          <a:lstStyle>
            <a:lvl1pPr marL="0" indent="0">
              <a:buNone/>
              <a:defRPr sz="2400" b="1"/>
            </a:lvl1pPr>
          </a:lstStyle>
          <a:p>
            <a:pPr lvl="0"/>
            <a:r>
              <a:rPr lang="en-US" dirty="0"/>
              <a:t>Technical Details</a:t>
            </a:r>
            <a:endParaRPr lang="en-GB" dirty="0"/>
          </a:p>
        </p:txBody>
      </p:sp>
      <p:sp>
        <p:nvSpPr>
          <p:cNvPr id="9" name="Text Placeholder 8">
            <a:extLst>
              <a:ext uri="{FF2B5EF4-FFF2-40B4-BE49-F238E27FC236}">
                <a16:creationId xmlns:a16="http://schemas.microsoft.com/office/drawing/2014/main" id="{C46BE18A-0A19-4443-8004-984E5423C8D4}"/>
              </a:ext>
            </a:extLst>
          </p:cNvPr>
          <p:cNvSpPr>
            <a:spLocks noGrp="1"/>
          </p:cNvSpPr>
          <p:nvPr>
            <p:ph type="body" sz="quarter" idx="17" hasCustomPrompt="1"/>
          </p:nvPr>
        </p:nvSpPr>
        <p:spPr>
          <a:xfrm>
            <a:off x="1538376" y="578108"/>
            <a:ext cx="5319623" cy="288925"/>
          </a:xfrm>
        </p:spPr>
        <p:txBody>
          <a:bodyPr>
            <a:noAutofit/>
          </a:bodyPr>
          <a:lstStyle>
            <a:lvl1pPr marL="0" indent="0">
              <a:buNone/>
              <a:defRPr sz="1800" b="1">
                <a:solidFill>
                  <a:schemeClr val="accent2"/>
                </a:solidFill>
              </a:defRPr>
            </a:lvl1pPr>
          </a:lstStyle>
          <a:p>
            <a:pPr lvl="0"/>
            <a:r>
              <a:rPr lang="en-US" dirty="0"/>
              <a:t>Insert Subtitle</a:t>
            </a:r>
            <a:endParaRPr lang="en-GB" dirty="0"/>
          </a:p>
        </p:txBody>
      </p:sp>
      <p:sp>
        <p:nvSpPr>
          <p:cNvPr id="11" name="Text Placeholder 17">
            <a:extLst>
              <a:ext uri="{FF2B5EF4-FFF2-40B4-BE49-F238E27FC236}">
                <a16:creationId xmlns:a16="http://schemas.microsoft.com/office/drawing/2014/main" id="{798D7BF1-7C9B-4035-88DD-3622ADDA453F}"/>
              </a:ext>
            </a:extLst>
          </p:cNvPr>
          <p:cNvSpPr>
            <a:spLocks noGrp="1"/>
          </p:cNvSpPr>
          <p:nvPr>
            <p:ph type="body" sz="quarter" idx="21" hasCustomPrompt="1"/>
          </p:nvPr>
        </p:nvSpPr>
        <p:spPr>
          <a:xfrm>
            <a:off x="5796138" y="350386"/>
            <a:ext cx="3024333" cy="309169"/>
          </a:xfrm>
          <a:prstGeom prst="rect">
            <a:avLst/>
          </a:prstGeom>
        </p:spPr>
        <p:txBody>
          <a:bodyPr/>
          <a:lstStyle>
            <a:lvl1pPr algn="r">
              <a:buNone/>
              <a:defRPr sz="16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Tree>
    <p:extLst>
      <p:ext uri="{BB962C8B-B14F-4D97-AF65-F5344CB8AC3E}">
        <p14:creationId xmlns:p14="http://schemas.microsoft.com/office/powerpoint/2010/main" val="708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peak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1F6F13-26C8-43ED-8EE3-DC87EBB62D45}"/>
              </a:ext>
            </a:extLst>
          </p:cNvPr>
          <p:cNvSpPr/>
          <p:nvPr userDrawn="1"/>
        </p:nvSpPr>
        <p:spPr>
          <a:xfrm>
            <a:off x="5364088" y="1419622"/>
            <a:ext cx="2376264" cy="2538602"/>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 Placeholder 3">
            <a:extLst>
              <a:ext uri="{FF2B5EF4-FFF2-40B4-BE49-F238E27FC236}">
                <a16:creationId xmlns:a16="http://schemas.microsoft.com/office/drawing/2014/main" id="{076EE865-47C9-4D9B-B229-EA3AC8BE1A20}"/>
              </a:ext>
            </a:extLst>
          </p:cNvPr>
          <p:cNvSpPr>
            <a:spLocks noGrp="1"/>
          </p:cNvSpPr>
          <p:nvPr>
            <p:ph type="body" sz="quarter" idx="14" hasCustomPrompt="1"/>
          </p:nvPr>
        </p:nvSpPr>
        <p:spPr>
          <a:xfrm>
            <a:off x="417448" y="2937018"/>
            <a:ext cx="3879527" cy="308868"/>
          </a:xfrm>
          <a:prstGeom prst="rect">
            <a:avLst/>
          </a:prstGeom>
        </p:spPr>
        <p:txBody>
          <a:bodyPr/>
          <a:lstStyle>
            <a:lvl1pPr marL="0" indent="0">
              <a:buNone/>
              <a:defRPr sz="1800" i="1">
                <a:solidFill>
                  <a:srgbClr val="024963"/>
                </a:solidFill>
              </a:defRPr>
            </a:lvl1pPr>
          </a:lstStyle>
          <a:p>
            <a:pPr lvl="0"/>
            <a:r>
              <a:rPr lang="en-GB" dirty="0"/>
              <a:t>Insert Job Title</a:t>
            </a:r>
          </a:p>
        </p:txBody>
      </p:sp>
      <p:sp>
        <p:nvSpPr>
          <p:cNvPr id="5" name="Rectangle 4">
            <a:extLst>
              <a:ext uri="{FF2B5EF4-FFF2-40B4-BE49-F238E27FC236}">
                <a16:creationId xmlns:a16="http://schemas.microsoft.com/office/drawing/2014/main" id="{EC7B9436-320F-4A6D-B361-32CF256A29E8}"/>
              </a:ext>
            </a:extLst>
          </p:cNvPr>
          <p:cNvSpPr/>
          <p:nvPr userDrawn="1"/>
        </p:nvSpPr>
        <p:spPr>
          <a:xfrm>
            <a:off x="1475656" y="159356"/>
            <a:ext cx="3456384" cy="883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76FE565-F3E1-4573-88C4-B00E8A12EB85}"/>
              </a:ext>
            </a:extLst>
          </p:cNvPr>
          <p:cNvSpPr/>
          <p:nvPr userDrawn="1"/>
        </p:nvSpPr>
        <p:spPr>
          <a:xfrm>
            <a:off x="4572000" y="-20538"/>
            <a:ext cx="4572000" cy="5164038"/>
          </a:xfrm>
          <a:prstGeom prst="rect">
            <a:avLst/>
          </a:prstGeom>
          <a:solidFill>
            <a:srgbClr val="004962"/>
          </a:solidFill>
          <a:ln>
            <a:solidFill>
              <a:srgbClr val="004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lgn="l"/>
            <a:endParaRPr lang="nl-BE" sz="1600" b="0" i="1" dirty="0"/>
          </a:p>
        </p:txBody>
      </p:sp>
      <p:sp>
        <p:nvSpPr>
          <p:cNvPr id="13" name="Title 1">
            <a:extLst>
              <a:ext uri="{FF2B5EF4-FFF2-40B4-BE49-F238E27FC236}">
                <a16:creationId xmlns:a16="http://schemas.microsoft.com/office/drawing/2014/main" id="{17C66CF7-15EF-448B-94D9-DA9BD9E43E19}"/>
              </a:ext>
            </a:extLst>
          </p:cNvPr>
          <p:cNvSpPr>
            <a:spLocks noGrp="1"/>
          </p:cNvSpPr>
          <p:nvPr>
            <p:ph type="ctrTitle" hasCustomPrompt="1"/>
          </p:nvPr>
        </p:nvSpPr>
        <p:spPr>
          <a:xfrm>
            <a:off x="422863" y="2571750"/>
            <a:ext cx="3888432" cy="330120"/>
          </a:xfrm>
          <a:prstGeom prst="rect">
            <a:avLst/>
          </a:prstGeom>
        </p:spPr>
        <p:txBody>
          <a:bodyPr anchor="b"/>
          <a:lstStyle>
            <a:lvl1pPr algn="l">
              <a:defRPr sz="2000" i="0">
                <a:solidFill>
                  <a:srgbClr val="024963"/>
                </a:solidFill>
              </a:defRPr>
            </a:lvl1pPr>
          </a:lstStyle>
          <a:p>
            <a:r>
              <a:rPr lang="en-US" dirty="0"/>
              <a:t>INSERT NAME OF SPEAKER</a:t>
            </a:r>
            <a:endParaRPr lang="en-GB" dirty="0"/>
          </a:p>
        </p:txBody>
      </p:sp>
      <p:sp>
        <p:nvSpPr>
          <p:cNvPr id="8" name="Text Placeholder 7">
            <a:extLst>
              <a:ext uri="{FF2B5EF4-FFF2-40B4-BE49-F238E27FC236}">
                <a16:creationId xmlns:a16="http://schemas.microsoft.com/office/drawing/2014/main" id="{2E24F78B-9625-4021-9C11-1D86BAC3DF70}"/>
              </a:ext>
            </a:extLst>
          </p:cNvPr>
          <p:cNvSpPr>
            <a:spLocks noGrp="1"/>
          </p:cNvSpPr>
          <p:nvPr>
            <p:ph type="body" sz="quarter" idx="15" hasCustomPrompt="1"/>
          </p:nvPr>
        </p:nvSpPr>
        <p:spPr>
          <a:xfrm>
            <a:off x="417448" y="3291719"/>
            <a:ext cx="3893847" cy="308868"/>
          </a:xfrm>
        </p:spPr>
        <p:txBody>
          <a:bodyPr/>
          <a:lstStyle>
            <a:lvl1pPr>
              <a:buNone/>
              <a:defRPr lang="en-GB" sz="1800" i="0" kern="1200" dirty="0">
                <a:solidFill>
                  <a:srgbClr val="024963"/>
                </a:solidFill>
                <a:latin typeface="+mn-lt"/>
                <a:ea typeface="+mn-ea"/>
                <a:cs typeface="+mn-cs"/>
              </a:defRPr>
            </a:lvl1pPr>
          </a:lstStyle>
          <a:p>
            <a:pPr lvl="0"/>
            <a:r>
              <a:rPr lang="en-GB" dirty="0"/>
              <a:t>Insert Company Name</a:t>
            </a:r>
          </a:p>
        </p:txBody>
      </p:sp>
      <p:sp>
        <p:nvSpPr>
          <p:cNvPr id="18" name="Text Placeholder 17">
            <a:extLst>
              <a:ext uri="{FF2B5EF4-FFF2-40B4-BE49-F238E27FC236}">
                <a16:creationId xmlns:a16="http://schemas.microsoft.com/office/drawing/2014/main" id="{FCD00D46-AFB7-409D-B3F7-C2B328B2FD42}"/>
              </a:ext>
            </a:extLst>
          </p:cNvPr>
          <p:cNvSpPr>
            <a:spLocks noGrp="1"/>
          </p:cNvSpPr>
          <p:nvPr>
            <p:ph type="body" sz="quarter" idx="16" hasCustomPrompt="1"/>
          </p:nvPr>
        </p:nvSpPr>
        <p:spPr>
          <a:xfrm>
            <a:off x="417448" y="1563688"/>
            <a:ext cx="3889375" cy="972914"/>
          </a:xfrm>
        </p:spPr>
        <p:txBody>
          <a:bodyPr>
            <a:normAutofit/>
          </a:bodyPr>
          <a:lstStyle>
            <a:lvl1pPr>
              <a:buNone/>
              <a:defRPr sz="2000" b="1">
                <a:solidFill>
                  <a:schemeClr val="accent2"/>
                </a:solidFill>
              </a:defRPr>
            </a:lvl1pPr>
          </a:lstStyle>
          <a:p>
            <a:pPr lvl="0"/>
            <a:r>
              <a:rPr lang="en-GB" dirty="0"/>
              <a:t>Insert Session Title</a:t>
            </a:r>
          </a:p>
        </p:txBody>
      </p:sp>
      <p:cxnSp>
        <p:nvCxnSpPr>
          <p:cNvPr id="22" name="Straight Connector 21">
            <a:extLst>
              <a:ext uri="{FF2B5EF4-FFF2-40B4-BE49-F238E27FC236}">
                <a16:creationId xmlns:a16="http://schemas.microsoft.com/office/drawing/2014/main" id="{C3D89351-E8DD-4D67-91E4-F79F2564BB1A}"/>
              </a:ext>
            </a:extLst>
          </p:cNvPr>
          <p:cNvCxnSpPr>
            <a:cxnSpLocks/>
          </p:cNvCxnSpPr>
          <p:nvPr userDrawn="1"/>
        </p:nvCxnSpPr>
        <p:spPr>
          <a:xfrm>
            <a:off x="395536" y="1419622"/>
            <a:ext cx="0" cy="2357942"/>
          </a:xfrm>
          <a:prstGeom prst="line">
            <a:avLst/>
          </a:prstGeom>
          <a:ln w="12700">
            <a:solidFill>
              <a:srgbClr val="FFC300"/>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73CB9A6-7043-44CE-8FE4-35DC017D49E9}"/>
              </a:ext>
            </a:extLst>
          </p:cNvPr>
          <p:cNvSpPr>
            <a:spLocks noGrp="1"/>
          </p:cNvSpPr>
          <p:nvPr>
            <p:ph type="pic" sz="quarter" idx="18" hasCustomPrompt="1"/>
          </p:nvPr>
        </p:nvSpPr>
        <p:spPr>
          <a:xfrm>
            <a:off x="5268375" y="1108459"/>
            <a:ext cx="3179249" cy="3179249"/>
          </a:xfrm>
          <a:prstGeom prst="ellipse">
            <a:avLst/>
          </a:prstGeom>
          <a:solidFill>
            <a:schemeClr val="bg1"/>
          </a:solidFill>
          <a:ln>
            <a:solidFill>
              <a:schemeClr val="accent2"/>
            </a:solidFill>
          </a:ln>
        </p:spPr>
        <p:txBody>
          <a:bodyPr/>
          <a:lstStyle>
            <a:lvl1pPr>
              <a:defRPr/>
            </a:lvl1pPr>
          </a:lstStyle>
          <a:p>
            <a:r>
              <a:rPr lang="en-US" dirty="0"/>
              <a:t>Click to insert picture of the speaker</a:t>
            </a:r>
            <a:endParaRPr lang="en-GB" dirty="0"/>
          </a:p>
        </p:txBody>
      </p:sp>
      <p:sp>
        <p:nvSpPr>
          <p:cNvPr id="21" name="Text Placeholder 17">
            <a:extLst>
              <a:ext uri="{FF2B5EF4-FFF2-40B4-BE49-F238E27FC236}">
                <a16:creationId xmlns:a16="http://schemas.microsoft.com/office/drawing/2014/main" id="{2BAC6D62-E851-4210-9670-E986757C283B}"/>
              </a:ext>
            </a:extLst>
          </p:cNvPr>
          <p:cNvSpPr>
            <a:spLocks noGrp="1"/>
          </p:cNvSpPr>
          <p:nvPr>
            <p:ph type="body" sz="quarter" idx="21" hasCustomPrompt="1"/>
          </p:nvPr>
        </p:nvSpPr>
        <p:spPr>
          <a:xfrm>
            <a:off x="395536" y="4577858"/>
            <a:ext cx="2371189" cy="400216"/>
          </a:xfrm>
          <a:prstGeom prst="rect">
            <a:avLst/>
          </a:prstGeom>
        </p:spPr>
        <p:txBody>
          <a:bodyPr/>
          <a:lstStyle>
            <a:lvl1pPr>
              <a:buNone/>
              <a:defRPr sz="18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Tree>
    <p:extLst>
      <p:ext uri="{BB962C8B-B14F-4D97-AF65-F5344CB8AC3E}">
        <p14:creationId xmlns:p14="http://schemas.microsoft.com/office/powerpoint/2010/main" val="174852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Roundtable Speaker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6FE565-F3E1-4573-88C4-B00E8A12EB85}"/>
              </a:ext>
            </a:extLst>
          </p:cNvPr>
          <p:cNvSpPr/>
          <p:nvPr userDrawn="1"/>
        </p:nvSpPr>
        <p:spPr>
          <a:xfrm>
            <a:off x="0" y="2564864"/>
            <a:ext cx="9144000" cy="2578635"/>
          </a:xfrm>
          <a:prstGeom prst="rect">
            <a:avLst/>
          </a:prstGeom>
          <a:solidFill>
            <a:srgbClr val="004962"/>
          </a:solidFill>
          <a:ln>
            <a:solidFill>
              <a:srgbClr val="004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lgn="l"/>
            <a:endParaRPr lang="nl-BE" sz="1600" b="0" i="1" dirty="0"/>
          </a:p>
        </p:txBody>
      </p:sp>
      <p:sp>
        <p:nvSpPr>
          <p:cNvPr id="52" name="Text Placeholder 3">
            <a:extLst>
              <a:ext uri="{FF2B5EF4-FFF2-40B4-BE49-F238E27FC236}">
                <a16:creationId xmlns:a16="http://schemas.microsoft.com/office/drawing/2014/main" id="{902FEC18-F471-49A5-B791-D386224F658C}"/>
              </a:ext>
            </a:extLst>
          </p:cNvPr>
          <p:cNvSpPr>
            <a:spLocks noGrp="1"/>
          </p:cNvSpPr>
          <p:nvPr>
            <p:ph type="body" sz="quarter" idx="22" hasCustomPrompt="1"/>
          </p:nvPr>
        </p:nvSpPr>
        <p:spPr>
          <a:xfrm>
            <a:off x="297033" y="3765814"/>
            <a:ext cx="1862928" cy="308868"/>
          </a:xfrm>
          <a:prstGeom prst="rect">
            <a:avLst/>
          </a:prstGeom>
        </p:spPr>
        <p:txBody>
          <a:bodyPr>
            <a:noAutofit/>
          </a:bodyPr>
          <a:lstStyle>
            <a:lvl1pPr marL="0" indent="0" algn="ctr">
              <a:buNone/>
              <a:defRPr sz="1200" i="1">
                <a:solidFill>
                  <a:schemeClr val="bg1"/>
                </a:solidFill>
              </a:defRPr>
            </a:lvl1pPr>
          </a:lstStyle>
          <a:p>
            <a:pPr lvl="0"/>
            <a:r>
              <a:rPr lang="en-GB" dirty="0"/>
              <a:t>Insert Job Title</a:t>
            </a:r>
          </a:p>
        </p:txBody>
      </p:sp>
      <p:sp>
        <p:nvSpPr>
          <p:cNvPr id="53" name="Text Placeholder 7">
            <a:extLst>
              <a:ext uri="{FF2B5EF4-FFF2-40B4-BE49-F238E27FC236}">
                <a16:creationId xmlns:a16="http://schemas.microsoft.com/office/drawing/2014/main" id="{72D9F962-0205-42DC-B298-A48566A290B6}"/>
              </a:ext>
            </a:extLst>
          </p:cNvPr>
          <p:cNvSpPr>
            <a:spLocks noGrp="1"/>
          </p:cNvSpPr>
          <p:nvPr>
            <p:ph type="body" sz="quarter" idx="23" hasCustomPrompt="1"/>
          </p:nvPr>
        </p:nvSpPr>
        <p:spPr>
          <a:xfrm>
            <a:off x="288162" y="4264181"/>
            <a:ext cx="1862928" cy="308868"/>
          </a:xfrm>
        </p:spPr>
        <p:txBody>
          <a:bodyPr>
            <a:noAutofit/>
          </a:bodyPr>
          <a:lstStyle>
            <a:lvl1pPr algn="ctr">
              <a:buNone/>
              <a:defRPr lang="en-GB" sz="1200" b="1" i="0" kern="1200" dirty="0">
                <a:solidFill>
                  <a:schemeClr val="bg1"/>
                </a:solidFill>
                <a:latin typeface="+mn-lt"/>
                <a:ea typeface="+mn-ea"/>
                <a:cs typeface="+mn-cs"/>
              </a:defRPr>
            </a:lvl1pPr>
          </a:lstStyle>
          <a:p>
            <a:pPr lvl="0"/>
            <a:r>
              <a:rPr lang="en-GB" dirty="0"/>
              <a:t>Insert Company Name</a:t>
            </a:r>
          </a:p>
        </p:txBody>
      </p:sp>
      <p:sp>
        <p:nvSpPr>
          <p:cNvPr id="54" name="Text Placeholder 50">
            <a:extLst>
              <a:ext uri="{FF2B5EF4-FFF2-40B4-BE49-F238E27FC236}">
                <a16:creationId xmlns:a16="http://schemas.microsoft.com/office/drawing/2014/main" id="{2896824E-561A-4F05-BB13-29EC84A77DF2}"/>
              </a:ext>
            </a:extLst>
          </p:cNvPr>
          <p:cNvSpPr>
            <a:spLocks noGrp="1"/>
          </p:cNvSpPr>
          <p:nvPr>
            <p:ph type="body" sz="quarter" idx="24" hasCustomPrompt="1"/>
          </p:nvPr>
        </p:nvSpPr>
        <p:spPr>
          <a:xfrm>
            <a:off x="297339" y="3434442"/>
            <a:ext cx="1853751" cy="308869"/>
          </a:xfrm>
        </p:spPr>
        <p:txBody>
          <a:bodyPr>
            <a:normAutofit/>
          </a:bodyPr>
          <a:lstStyle>
            <a:lvl1pPr algn="ctr">
              <a:buNone/>
              <a:defRPr sz="1200">
                <a:solidFill>
                  <a:schemeClr val="bg1"/>
                </a:solidFill>
              </a:defRPr>
            </a:lvl1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NAME OF SPEAKER</a:t>
            </a:r>
            <a:endParaRPr lang="en-GB" dirty="0"/>
          </a:p>
          <a:p>
            <a:pPr lvl="0"/>
            <a:endParaRPr lang="en-GB" dirty="0"/>
          </a:p>
        </p:txBody>
      </p:sp>
      <p:sp>
        <p:nvSpPr>
          <p:cNvPr id="17" name="Text Placeholder 6">
            <a:extLst>
              <a:ext uri="{FF2B5EF4-FFF2-40B4-BE49-F238E27FC236}">
                <a16:creationId xmlns:a16="http://schemas.microsoft.com/office/drawing/2014/main" id="{FB41334E-F419-4C07-B0E8-E4A90A92664E}"/>
              </a:ext>
            </a:extLst>
          </p:cNvPr>
          <p:cNvSpPr>
            <a:spLocks noGrp="1"/>
          </p:cNvSpPr>
          <p:nvPr>
            <p:ph type="body" sz="quarter" idx="16" hasCustomPrompt="1"/>
          </p:nvPr>
        </p:nvSpPr>
        <p:spPr>
          <a:xfrm>
            <a:off x="1547665" y="302449"/>
            <a:ext cx="5615136" cy="360362"/>
          </a:xfrm>
        </p:spPr>
        <p:txBody>
          <a:bodyPr>
            <a:noAutofit/>
          </a:bodyPr>
          <a:lstStyle>
            <a:lvl1pPr marL="0" indent="0">
              <a:buNone/>
              <a:defRPr sz="2000" b="1"/>
            </a:lvl1pPr>
          </a:lstStyle>
          <a:p>
            <a:pPr lvl="0"/>
            <a:r>
              <a:rPr lang="en-US" dirty="0"/>
              <a:t>Insert Name of the Roundtable</a:t>
            </a:r>
            <a:endParaRPr lang="en-GB" dirty="0"/>
          </a:p>
        </p:txBody>
      </p:sp>
      <p:sp>
        <p:nvSpPr>
          <p:cNvPr id="18" name="Text Placeholder 8">
            <a:extLst>
              <a:ext uri="{FF2B5EF4-FFF2-40B4-BE49-F238E27FC236}">
                <a16:creationId xmlns:a16="http://schemas.microsoft.com/office/drawing/2014/main" id="{18AC9147-1387-4D16-A375-7F9589AA7D55}"/>
              </a:ext>
            </a:extLst>
          </p:cNvPr>
          <p:cNvSpPr>
            <a:spLocks noGrp="1"/>
          </p:cNvSpPr>
          <p:nvPr>
            <p:ph type="body" sz="quarter" idx="17" hasCustomPrompt="1"/>
          </p:nvPr>
        </p:nvSpPr>
        <p:spPr>
          <a:xfrm>
            <a:off x="1547665" y="622098"/>
            <a:ext cx="5615134" cy="288925"/>
          </a:xfrm>
        </p:spPr>
        <p:txBody>
          <a:bodyPr>
            <a:noAutofit/>
          </a:bodyPr>
          <a:lstStyle>
            <a:lvl1pPr marL="0" indent="0">
              <a:buNone/>
              <a:defRPr sz="1800" b="1">
                <a:solidFill>
                  <a:schemeClr val="accent2"/>
                </a:solidFill>
              </a:defRPr>
            </a:lvl1pPr>
          </a:lstStyle>
          <a:p>
            <a:pPr lvl="0"/>
            <a:r>
              <a:rPr lang="en-US" dirty="0"/>
              <a:t>Insert Subtitle</a:t>
            </a:r>
            <a:endParaRPr lang="en-GB" dirty="0"/>
          </a:p>
        </p:txBody>
      </p:sp>
      <p:sp>
        <p:nvSpPr>
          <p:cNvPr id="20" name="Picture Placeholder 6">
            <a:extLst>
              <a:ext uri="{FF2B5EF4-FFF2-40B4-BE49-F238E27FC236}">
                <a16:creationId xmlns:a16="http://schemas.microsoft.com/office/drawing/2014/main" id="{27270DA4-ADE4-48A8-9AF7-29ABFC6F76C3}"/>
              </a:ext>
            </a:extLst>
          </p:cNvPr>
          <p:cNvSpPr>
            <a:spLocks noGrp="1"/>
          </p:cNvSpPr>
          <p:nvPr>
            <p:ph type="pic" sz="quarter" idx="18" hasCustomPrompt="1"/>
          </p:nvPr>
        </p:nvSpPr>
        <p:spPr>
          <a:xfrm>
            <a:off x="306210" y="1404799"/>
            <a:ext cx="1853751" cy="1853751"/>
          </a:xfrm>
          <a:prstGeom prst="ellipse">
            <a:avLst/>
          </a:prstGeom>
          <a:solidFill>
            <a:schemeClr val="bg1"/>
          </a:solidFill>
          <a:ln>
            <a:solidFill>
              <a:schemeClr val="accent2"/>
            </a:solidFill>
          </a:ln>
        </p:spPr>
        <p:txBody>
          <a:bodyPr>
            <a:normAutofit/>
          </a:bodyPr>
          <a:lstStyle>
            <a:lvl1pPr marL="0" indent="0" algn="ctr">
              <a:buNone/>
              <a:defRPr sz="1200"/>
            </a:lvl1pPr>
          </a:lstStyle>
          <a:p>
            <a:r>
              <a:rPr lang="en-US" dirty="0"/>
              <a:t>Click to insert picture of the speaker</a:t>
            </a:r>
            <a:endParaRPr lang="en-GB" dirty="0"/>
          </a:p>
        </p:txBody>
      </p:sp>
      <p:sp>
        <p:nvSpPr>
          <p:cNvPr id="21" name="Picture Placeholder 6">
            <a:extLst>
              <a:ext uri="{FF2B5EF4-FFF2-40B4-BE49-F238E27FC236}">
                <a16:creationId xmlns:a16="http://schemas.microsoft.com/office/drawing/2014/main" id="{95D002A5-FF74-4BF7-BAB9-96BE1BBA3341}"/>
              </a:ext>
            </a:extLst>
          </p:cNvPr>
          <p:cNvSpPr>
            <a:spLocks noGrp="1"/>
          </p:cNvSpPr>
          <p:nvPr>
            <p:ph type="pic" sz="quarter" idx="25" hasCustomPrompt="1"/>
          </p:nvPr>
        </p:nvSpPr>
        <p:spPr>
          <a:xfrm>
            <a:off x="2526379" y="1404799"/>
            <a:ext cx="1853751" cy="1853751"/>
          </a:xfrm>
          <a:prstGeom prst="ellipse">
            <a:avLst/>
          </a:prstGeom>
          <a:solidFill>
            <a:schemeClr val="bg1"/>
          </a:solidFill>
          <a:ln>
            <a:solidFill>
              <a:schemeClr val="accent2"/>
            </a:solidFill>
          </a:ln>
        </p:spPr>
        <p:txBody>
          <a:bodyPr>
            <a:normAutofit/>
          </a:bodyPr>
          <a:lstStyle>
            <a:lvl1pPr marL="0" indent="0" algn="ctr">
              <a:buNone/>
              <a:defRPr sz="1200"/>
            </a:lvl1pPr>
          </a:lstStyle>
          <a:p>
            <a:r>
              <a:rPr lang="en-US" dirty="0"/>
              <a:t>Click to insert picture of the speaker</a:t>
            </a:r>
            <a:endParaRPr lang="en-GB" dirty="0"/>
          </a:p>
        </p:txBody>
      </p:sp>
      <p:sp>
        <p:nvSpPr>
          <p:cNvPr id="22" name="Picture Placeholder 6">
            <a:extLst>
              <a:ext uri="{FF2B5EF4-FFF2-40B4-BE49-F238E27FC236}">
                <a16:creationId xmlns:a16="http://schemas.microsoft.com/office/drawing/2014/main" id="{66D86458-07B2-4372-B8CB-ACC33CADD941}"/>
              </a:ext>
            </a:extLst>
          </p:cNvPr>
          <p:cNvSpPr>
            <a:spLocks noGrp="1"/>
          </p:cNvSpPr>
          <p:nvPr>
            <p:ph type="pic" sz="quarter" idx="26" hasCustomPrompt="1"/>
          </p:nvPr>
        </p:nvSpPr>
        <p:spPr>
          <a:xfrm>
            <a:off x="4746548" y="1404799"/>
            <a:ext cx="1853751" cy="1853751"/>
          </a:xfrm>
          <a:prstGeom prst="ellipse">
            <a:avLst/>
          </a:prstGeom>
          <a:solidFill>
            <a:schemeClr val="bg1"/>
          </a:solidFill>
          <a:ln>
            <a:solidFill>
              <a:schemeClr val="accent2"/>
            </a:solidFill>
          </a:ln>
        </p:spPr>
        <p:txBody>
          <a:bodyPr>
            <a:normAutofit/>
          </a:bodyPr>
          <a:lstStyle>
            <a:lvl1pPr marL="0" indent="0" algn="ctr">
              <a:buNone/>
              <a:defRPr sz="1200"/>
            </a:lvl1pPr>
          </a:lstStyle>
          <a:p>
            <a:r>
              <a:rPr lang="en-US" dirty="0"/>
              <a:t>Click to insert picture of the speaker</a:t>
            </a:r>
            <a:endParaRPr lang="en-GB" dirty="0"/>
          </a:p>
        </p:txBody>
      </p:sp>
      <p:sp>
        <p:nvSpPr>
          <p:cNvPr id="23" name="Picture Placeholder 6">
            <a:extLst>
              <a:ext uri="{FF2B5EF4-FFF2-40B4-BE49-F238E27FC236}">
                <a16:creationId xmlns:a16="http://schemas.microsoft.com/office/drawing/2014/main" id="{1133E9A1-1640-48E3-8CC4-6AD3193588BC}"/>
              </a:ext>
            </a:extLst>
          </p:cNvPr>
          <p:cNvSpPr>
            <a:spLocks noGrp="1"/>
          </p:cNvSpPr>
          <p:nvPr>
            <p:ph type="pic" sz="quarter" idx="27" hasCustomPrompt="1"/>
          </p:nvPr>
        </p:nvSpPr>
        <p:spPr>
          <a:xfrm>
            <a:off x="6966718" y="1404799"/>
            <a:ext cx="1853751" cy="1853751"/>
          </a:xfrm>
          <a:prstGeom prst="ellipse">
            <a:avLst/>
          </a:prstGeom>
          <a:solidFill>
            <a:schemeClr val="bg1"/>
          </a:solidFill>
          <a:ln>
            <a:solidFill>
              <a:schemeClr val="accent2"/>
            </a:solidFill>
          </a:ln>
        </p:spPr>
        <p:txBody>
          <a:bodyPr>
            <a:normAutofit/>
          </a:bodyPr>
          <a:lstStyle>
            <a:lvl1pPr marL="0" indent="0" algn="ctr">
              <a:buNone/>
              <a:defRPr sz="1200"/>
            </a:lvl1pPr>
          </a:lstStyle>
          <a:p>
            <a:r>
              <a:rPr lang="en-US" dirty="0"/>
              <a:t>Click to insert picture of the speaker</a:t>
            </a:r>
            <a:endParaRPr lang="en-GB" dirty="0"/>
          </a:p>
        </p:txBody>
      </p:sp>
      <p:cxnSp>
        <p:nvCxnSpPr>
          <p:cNvPr id="24" name="Straight Connector 23">
            <a:extLst>
              <a:ext uri="{FF2B5EF4-FFF2-40B4-BE49-F238E27FC236}">
                <a16:creationId xmlns:a16="http://schemas.microsoft.com/office/drawing/2014/main" id="{E0DFC258-6DA8-493C-8D46-FEB098DDEBE1}"/>
              </a:ext>
            </a:extLst>
          </p:cNvPr>
          <p:cNvCxnSpPr>
            <a:cxnSpLocks/>
          </p:cNvCxnSpPr>
          <p:nvPr userDrawn="1"/>
        </p:nvCxnSpPr>
        <p:spPr>
          <a:xfrm>
            <a:off x="1547664" y="302449"/>
            <a:ext cx="0" cy="595086"/>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13" name="Text Placeholder 17">
            <a:extLst>
              <a:ext uri="{FF2B5EF4-FFF2-40B4-BE49-F238E27FC236}">
                <a16:creationId xmlns:a16="http://schemas.microsoft.com/office/drawing/2014/main" id="{35FE3307-2792-4833-BF04-7F7A78B7490F}"/>
              </a:ext>
            </a:extLst>
          </p:cNvPr>
          <p:cNvSpPr>
            <a:spLocks noGrp="1"/>
          </p:cNvSpPr>
          <p:nvPr>
            <p:ph type="body" sz="quarter" idx="21" hasCustomPrompt="1"/>
          </p:nvPr>
        </p:nvSpPr>
        <p:spPr>
          <a:xfrm>
            <a:off x="5796138" y="350386"/>
            <a:ext cx="3024333" cy="309169"/>
          </a:xfrm>
          <a:prstGeom prst="rect">
            <a:avLst/>
          </a:prstGeom>
        </p:spPr>
        <p:txBody>
          <a:bodyPr/>
          <a:lstStyle>
            <a:lvl1pPr algn="r">
              <a:buNone/>
              <a:defRPr sz="16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Tree>
    <p:extLst>
      <p:ext uri="{BB962C8B-B14F-4D97-AF65-F5344CB8AC3E}">
        <p14:creationId xmlns:p14="http://schemas.microsoft.com/office/powerpoint/2010/main" val="353942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15715706-1AC8-47B8-B9F6-001DE89913F1}"/>
              </a:ext>
            </a:extLst>
          </p:cNvPr>
          <p:cNvSpPr>
            <a:spLocks noGrp="1"/>
          </p:cNvSpPr>
          <p:nvPr>
            <p:ph type="body" sz="quarter" idx="17" hasCustomPrompt="1"/>
          </p:nvPr>
        </p:nvSpPr>
        <p:spPr>
          <a:xfrm>
            <a:off x="467544" y="4198662"/>
            <a:ext cx="8347334" cy="685702"/>
          </a:xfrm>
          <a:prstGeom prst="rect">
            <a:avLst/>
          </a:prstGeom>
        </p:spPr>
        <p:txBody>
          <a:bodyPr/>
          <a:lstStyle>
            <a:lvl1pPr marL="0" indent="0">
              <a:buNone/>
              <a:defRPr lang="en-US" sz="1800" b="1" dirty="0">
                <a:solidFill>
                  <a:srgbClr val="FBBE0A"/>
                </a:solidFill>
              </a:defRPr>
            </a:lvl1pPr>
            <a:lvl2pPr marL="457200" indent="0">
              <a:buNone/>
              <a:defRPr>
                <a:solidFill>
                  <a:srgbClr val="00BEE1"/>
                </a:solidFill>
              </a:defRPr>
            </a:lvl2pPr>
          </a:lstStyle>
          <a:p>
            <a:pPr lvl="0"/>
            <a:r>
              <a:rPr lang="en-US" dirty="0"/>
              <a:t>Insert Your Key Message</a:t>
            </a:r>
          </a:p>
        </p:txBody>
      </p:sp>
      <p:cxnSp>
        <p:nvCxnSpPr>
          <p:cNvPr id="13" name="Straight Connector 12">
            <a:extLst>
              <a:ext uri="{FF2B5EF4-FFF2-40B4-BE49-F238E27FC236}">
                <a16:creationId xmlns:a16="http://schemas.microsoft.com/office/drawing/2014/main" id="{2188B424-FB06-473F-AD66-0282FB90B5C9}"/>
              </a:ext>
            </a:extLst>
          </p:cNvPr>
          <p:cNvCxnSpPr>
            <a:cxnSpLocks/>
          </p:cNvCxnSpPr>
          <p:nvPr userDrawn="1"/>
        </p:nvCxnSpPr>
        <p:spPr>
          <a:xfrm>
            <a:off x="1547664" y="302449"/>
            <a:ext cx="0" cy="595086"/>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8" name="Text Placeholder 17">
            <a:extLst>
              <a:ext uri="{FF2B5EF4-FFF2-40B4-BE49-F238E27FC236}">
                <a16:creationId xmlns:a16="http://schemas.microsoft.com/office/drawing/2014/main" id="{88AEE011-C8F7-4A95-9D77-CBFA17817CB6}"/>
              </a:ext>
            </a:extLst>
          </p:cNvPr>
          <p:cNvSpPr>
            <a:spLocks noGrp="1"/>
          </p:cNvSpPr>
          <p:nvPr>
            <p:ph type="body" sz="quarter" idx="23" hasCustomPrompt="1"/>
          </p:nvPr>
        </p:nvSpPr>
        <p:spPr>
          <a:xfrm>
            <a:off x="5796138" y="350386"/>
            <a:ext cx="3024333" cy="309169"/>
          </a:xfrm>
          <a:prstGeom prst="rect">
            <a:avLst/>
          </a:prstGeom>
        </p:spPr>
        <p:txBody>
          <a:bodyPr/>
          <a:lstStyle>
            <a:lvl1pPr algn="r">
              <a:buNone/>
              <a:defRPr sz="16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
        <p:nvSpPr>
          <p:cNvPr id="10" name="Text Placeholder 4">
            <a:extLst>
              <a:ext uri="{FF2B5EF4-FFF2-40B4-BE49-F238E27FC236}">
                <a16:creationId xmlns:a16="http://schemas.microsoft.com/office/drawing/2014/main" id="{49D04D95-BC59-440B-9511-691CAA8191D1}"/>
              </a:ext>
            </a:extLst>
          </p:cNvPr>
          <p:cNvSpPr>
            <a:spLocks noGrp="1"/>
          </p:cNvSpPr>
          <p:nvPr>
            <p:ph type="body" sz="quarter" idx="11" hasCustomPrompt="1"/>
          </p:nvPr>
        </p:nvSpPr>
        <p:spPr>
          <a:xfrm>
            <a:off x="467544" y="1428751"/>
            <a:ext cx="8347334" cy="2590799"/>
          </a:xfrm>
          <a:prstGeom prst="rect">
            <a:avLst/>
          </a:prstGeom>
        </p:spPr>
        <p:txBody>
          <a:bodyPr>
            <a:normAutofit/>
          </a:bodyPr>
          <a:lstStyle>
            <a:lvl1pPr marL="0" indent="0">
              <a:buNone/>
              <a:defRPr sz="1800">
                <a:solidFill>
                  <a:srgbClr val="024963"/>
                </a:solidFill>
              </a:defRPr>
            </a:lvl1pPr>
          </a:lstStyle>
          <a:p>
            <a:pPr lvl="0"/>
            <a:r>
              <a:rPr lang="en-GB" dirty="0"/>
              <a:t>Insert text</a:t>
            </a:r>
          </a:p>
        </p:txBody>
      </p:sp>
      <p:sp>
        <p:nvSpPr>
          <p:cNvPr id="16" name="Text Placeholder 6">
            <a:extLst>
              <a:ext uri="{FF2B5EF4-FFF2-40B4-BE49-F238E27FC236}">
                <a16:creationId xmlns:a16="http://schemas.microsoft.com/office/drawing/2014/main" id="{312B018D-C0AA-41BB-BBCC-077874A5CAE2}"/>
              </a:ext>
            </a:extLst>
          </p:cNvPr>
          <p:cNvSpPr>
            <a:spLocks noGrp="1"/>
          </p:cNvSpPr>
          <p:nvPr>
            <p:ph type="body" sz="quarter" idx="16" hasCustomPrompt="1"/>
          </p:nvPr>
        </p:nvSpPr>
        <p:spPr>
          <a:xfrm>
            <a:off x="1547665" y="302449"/>
            <a:ext cx="5615136" cy="360362"/>
          </a:xfrm>
        </p:spPr>
        <p:txBody>
          <a:bodyPr>
            <a:noAutofit/>
          </a:bodyPr>
          <a:lstStyle>
            <a:lvl1pPr marL="0" indent="0">
              <a:buNone/>
              <a:defRPr sz="2000" b="1"/>
            </a:lvl1pPr>
          </a:lstStyle>
          <a:p>
            <a:pPr lvl="0"/>
            <a:r>
              <a:rPr lang="en-US" dirty="0"/>
              <a:t>Insert Title</a:t>
            </a:r>
            <a:endParaRPr lang="en-GB" dirty="0"/>
          </a:p>
        </p:txBody>
      </p:sp>
      <p:sp>
        <p:nvSpPr>
          <p:cNvPr id="17" name="Text Placeholder 8">
            <a:extLst>
              <a:ext uri="{FF2B5EF4-FFF2-40B4-BE49-F238E27FC236}">
                <a16:creationId xmlns:a16="http://schemas.microsoft.com/office/drawing/2014/main" id="{516F3011-2224-45DA-B621-C2FF2D4DF402}"/>
              </a:ext>
            </a:extLst>
          </p:cNvPr>
          <p:cNvSpPr>
            <a:spLocks noGrp="1"/>
          </p:cNvSpPr>
          <p:nvPr>
            <p:ph type="body" sz="quarter" idx="24" hasCustomPrompt="1"/>
          </p:nvPr>
        </p:nvSpPr>
        <p:spPr>
          <a:xfrm>
            <a:off x="1547665" y="622098"/>
            <a:ext cx="5615134" cy="288925"/>
          </a:xfrm>
        </p:spPr>
        <p:txBody>
          <a:bodyPr>
            <a:noAutofit/>
          </a:bodyPr>
          <a:lstStyle>
            <a:lvl1pPr marL="0" indent="0">
              <a:buNone/>
              <a:defRPr sz="1800" b="1">
                <a:solidFill>
                  <a:schemeClr val="accent2"/>
                </a:solidFill>
              </a:defRPr>
            </a:lvl1pPr>
          </a:lstStyle>
          <a:p>
            <a:pPr lvl="0"/>
            <a:r>
              <a:rPr lang="en-US" dirty="0"/>
              <a:t>Insert Subtitle</a:t>
            </a:r>
            <a:endParaRPr lang="en-GB" dirty="0"/>
          </a:p>
        </p:txBody>
      </p:sp>
    </p:spTree>
    <p:extLst>
      <p:ext uri="{BB962C8B-B14F-4D97-AF65-F5344CB8AC3E}">
        <p14:creationId xmlns:p14="http://schemas.microsoft.com/office/powerpoint/2010/main" val="24491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and Technical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F11528-43BE-4D63-976E-5644B9CCD91E}"/>
              </a:ext>
            </a:extLst>
          </p:cNvPr>
          <p:cNvSpPr>
            <a:spLocks noGrp="1"/>
          </p:cNvSpPr>
          <p:nvPr>
            <p:ph type="body" sz="quarter" idx="11" hasCustomPrompt="1"/>
          </p:nvPr>
        </p:nvSpPr>
        <p:spPr>
          <a:xfrm>
            <a:off x="467544" y="1428750"/>
            <a:ext cx="8347334" cy="2987607"/>
          </a:xfrm>
          <a:prstGeom prst="rect">
            <a:avLst/>
          </a:prstGeom>
        </p:spPr>
        <p:txBody>
          <a:bodyPr>
            <a:normAutofit/>
          </a:bodyPr>
          <a:lstStyle>
            <a:lvl1pPr marL="0" indent="0">
              <a:buNone/>
              <a:defRPr sz="1800">
                <a:solidFill>
                  <a:srgbClr val="024963"/>
                </a:solidFill>
              </a:defRPr>
            </a:lvl1pPr>
          </a:lstStyle>
          <a:p>
            <a:pPr lvl="0"/>
            <a:r>
              <a:rPr lang="en-GB" dirty="0"/>
              <a:t>Insert text</a:t>
            </a:r>
          </a:p>
        </p:txBody>
      </p:sp>
      <p:sp>
        <p:nvSpPr>
          <p:cNvPr id="7" name="Text Placeholder 17">
            <a:extLst>
              <a:ext uri="{FF2B5EF4-FFF2-40B4-BE49-F238E27FC236}">
                <a16:creationId xmlns:a16="http://schemas.microsoft.com/office/drawing/2014/main" id="{9EC8F0D3-E9F3-4CE3-9F3F-71E95344D85D}"/>
              </a:ext>
            </a:extLst>
          </p:cNvPr>
          <p:cNvSpPr>
            <a:spLocks noGrp="1"/>
          </p:cNvSpPr>
          <p:nvPr>
            <p:ph type="body" sz="quarter" idx="16" hasCustomPrompt="1"/>
          </p:nvPr>
        </p:nvSpPr>
        <p:spPr>
          <a:xfrm>
            <a:off x="1547665" y="302449"/>
            <a:ext cx="5234136" cy="371857"/>
          </a:xfrm>
        </p:spPr>
        <p:txBody>
          <a:bodyPr>
            <a:normAutofit/>
          </a:bodyPr>
          <a:lstStyle>
            <a:lvl1pPr>
              <a:buNone/>
              <a:defRPr sz="2000" b="1">
                <a:solidFill>
                  <a:srgbClr val="024963"/>
                </a:solidFill>
              </a:defRPr>
            </a:lvl1pPr>
          </a:lstStyle>
          <a:p>
            <a:pPr lvl="0"/>
            <a:r>
              <a:rPr lang="en-GB" dirty="0"/>
              <a:t>Q&amp;A Session</a:t>
            </a:r>
          </a:p>
        </p:txBody>
      </p:sp>
      <p:cxnSp>
        <p:nvCxnSpPr>
          <p:cNvPr id="11" name="Straight Connector 10">
            <a:extLst>
              <a:ext uri="{FF2B5EF4-FFF2-40B4-BE49-F238E27FC236}">
                <a16:creationId xmlns:a16="http://schemas.microsoft.com/office/drawing/2014/main" id="{6D322B4E-DC75-4F95-85E6-975A4404C4F7}"/>
              </a:ext>
            </a:extLst>
          </p:cNvPr>
          <p:cNvCxnSpPr>
            <a:cxnSpLocks/>
          </p:cNvCxnSpPr>
          <p:nvPr userDrawn="1"/>
        </p:nvCxnSpPr>
        <p:spPr>
          <a:xfrm>
            <a:off x="1547664" y="302449"/>
            <a:ext cx="0" cy="595086"/>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6" name="Text Placeholder 17">
            <a:extLst>
              <a:ext uri="{FF2B5EF4-FFF2-40B4-BE49-F238E27FC236}">
                <a16:creationId xmlns:a16="http://schemas.microsoft.com/office/drawing/2014/main" id="{7C772213-5F28-4709-81A7-929197B9B262}"/>
              </a:ext>
            </a:extLst>
          </p:cNvPr>
          <p:cNvSpPr>
            <a:spLocks noGrp="1"/>
          </p:cNvSpPr>
          <p:nvPr>
            <p:ph type="body" sz="quarter" idx="22" hasCustomPrompt="1"/>
          </p:nvPr>
        </p:nvSpPr>
        <p:spPr>
          <a:xfrm>
            <a:off x="5796138" y="350386"/>
            <a:ext cx="3024333" cy="309169"/>
          </a:xfrm>
          <a:prstGeom prst="rect">
            <a:avLst/>
          </a:prstGeom>
        </p:spPr>
        <p:txBody>
          <a:bodyPr/>
          <a:lstStyle>
            <a:lvl1pPr algn="r">
              <a:buNone/>
              <a:defRPr sz="16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Tree>
    <p:extLst>
      <p:ext uri="{BB962C8B-B14F-4D97-AF65-F5344CB8AC3E}">
        <p14:creationId xmlns:p14="http://schemas.microsoft.com/office/powerpoint/2010/main" val="32108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pcoming event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186B60F-37B8-45E5-8E64-C8307CD091D9}"/>
              </a:ext>
            </a:extLst>
          </p:cNvPr>
          <p:cNvCxnSpPr/>
          <p:nvPr userDrawn="1"/>
        </p:nvCxnSpPr>
        <p:spPr>
          <a:xfrm>
            <a:off x="0" y="3875748"/>
            <a:ext cx="9144000" cy="0"/>
          </a:xfrm>
          <a:prstGeom prst="line">
            <a:avLst/>
          </a:prstGeom>
          <a:ln w="76200">
            <a:solidFill>
              <a:srgbClr val="FFC300"/>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32DD52FD-1B94-4F98-984D-FE54918599FA}"/>
              </a:ext>
            </a:extLst>
          </p:cNvPr>
          <p:cNvSpPr>
            <a:spLocks noGrp="1"/>
          </p:cNvSpPr>
          <p:nvPr>
            <p:ph type="body" sz="quarter" idx="24" hasCustomPrompt="1"/>
          </p:nvPr>
        </p:nvSpPr>
        <p:spPr>
          <a:xfrm>
            <a:off x="467545" y="2013374"/>
            <a:ext cx="1944216" cy="940230"/>
          </a:xfrm>
          <a:prstGeom prst="rect">
            <a:avLst/>
          </a:prstGeom>
        </p:spPr>
        <p:txBody>
          <a:bodyPr/>
          <a:lstStyle>
            <a:lvl1pPr marL="0" indent="0" algn="l">
              <a:buNone/>
              <a:defRPr sz="1600">
                <a:solidFill>
                  <a:srgbClr val="024963"/>
                </a:solidFill>
              </a:defRPr>
            </a:lvl1pPr>
          </a:lstStyle>
          <a:p>
            <a:pPr lvl="0"/>
            <a:r>
              <a:rPr lang="en-US" sz="1800" dirty="0"/>
              <a:t>E</a:t>
            </a:r>
            <a:r>
              <a:rPr lang="en-GB" sz="1800" dirty="0"/>
              <a:t>vent Title 1 (include link to event on CSR Europe website)</a:t>
            </a:r>
            <a:endParaRPr lang="en-GB" dirty="0"/>
          </a:p>
        </p:txBody>
      </p:sp>
      <p:sp>
        <p:nvSpPr>
          <p:cNvPr id="27" name="Text Placeholder 5">
            <a:extLst>
              <a:ext uri="{FF2B5EF4-FFF2-40B4-BE49-F238E27FC236}">
                <a16:creationId xmlns:a16="http://schemas.microsoft.com/office/drawing/2014/main" id="{85CBCC28-C3E6-4CEE-B53B-FA5A3B88A4D3}"/>
              </a:ext>
            </a:extLst>
          </p:cNvPr>
          <p:cNvSpPr>
            <a:spLocks noGrp="1"/>
          </p:cNvSpPr>
          <p:nvPr>
            <p:ph type="body" sz="quarter" idx="25" hasCustomPrompt="1"/>
          </p:nvPr>
        </p:nvSpPr>
        <p:spPr>
          <a:xfrm>
            <a:off x="467544" y="1649373"/>
            <a:ext cx="1944216" cy="363983"/>
          </a:xfrm>
          <a:prstGeom prst="rect">
            <a:avLst/>
          </a:prstGeom>
        </p:spPr>
        <p:txBody>
          <a:bodyPr>
            <a:noAutofit/>
          </a:bodyPr>
          <a:lstStyle>
            <a:lvl1pPr marL="0" indent="0" algn="l">
              <a:buNone/>
              <a:defRPr sz="1000" b="1">
                <a:solidFill>
                  <a:srgbClr val="FFC300"/>
                </a:solidFill>
              </a:defRPr>
            </a:lvl1pPr>
          </a:lstStyle>
          <a:p>
            <a:pPr lvl="0"/>
            <a:r>
              <a:rPr lang="en-US" sz="1800" dirty="0"/>
              <a:t>INSERT DATE</a:t>
            </a:r>
            <a:endParaRPr lang="en-GB" dirty="0"/>
          </a:p>
        </p:txBody>
      </p:sp>
      <p:sp>
        <p:nvSpPr>
          <p:cNvPr id="28" name="Text Placeholder 5">
            <a:extLst>
              <a:ext uri="{FF2B5EF4-FFF2-40B4-BE49-F238E27FC236}">
                <a16:creationId xmlns:a16="http://schemas.microsoft.com/office/drawing/2014/main" id="{83ACDF12-A529-4F5A-A426-3952E937FDED}"/>
              </a:ext>
            </a:extLst>
          </p:cNvPr>
          <p:cNvSpPr>
            <a:spLocks noGrp="1"/>
          </p:cNvSpPr>
          <p:nvPr>
            <p:ph type="body" sz="quarter" idx="26" hasCustomPrompt="1"/>
          </p:nvPr>
        </p:nvSpPr>
        <p:spPr>
          <a:xfrm>
            <a:off x="467545" y="2953605"/>
            <a:ext cx="1944216" cy="605339"/>
          </a:xfrm>
          <a:prstGeom prst="rect">
            <a:avLst/>
          </a:prstGeom>
        </p:spPr>
        <p:txBody>
          <a:bodyPr>
            <a:normAutofit/>
          </a:bodyPr>
          <a:lstStyle>
            <a:lvl1pPr marL="0" indent="0" algn="l">
              <a:buNone/>
              <a:defRPr sz="1400">
                <a:solidFill>
                  <a:srgbClr val="024963"/>
                </a:solidFill>
              </a:defRPr>
            </a:lvl1pPr>
          </a:lstStyle>
          <a:p>
            <a:pPr lvl="0"/>
            <a:r>
              <a:rPr lang="en-US" dirty="0"/>
              <a:t>Select one option OPEN/MEMBERS ONLY/BY INVITATION</a:t>
            </a:r>
            <a:endParaRPr lang="en-GB" dirty="0"/>
          </a:p>
        </p:txBody>
      </p:sp>
      <p:sp>
        <p:nvSpPr>
          <p:cNvPr id="30" name="Text Placeholder 5">
            <a:extLst>
              <a:ext uri="{FF2B5EF4-FFF2-40B4-BE49-F238E27FC236}">
                <a16:creationId xmlns:a16="http://schemas.microsoft.com/office/drawing/2014/main" id="{FD843CA0-9B97-4D83-9B55-0C909B9D5012}"/>
              </a:ext>
            </a:extLst>
          </p:cNvPr>
          <p:cNvSpPr>
            <a:spLocks noGrp="1"/>
          </p:cNvSpPr>
          <p:nvPr>
            <p:ph type="body" sz="quarter" idx="28" hasCustomPrompt="1"/>
          </p:nvPr>
        </p:nvSpPr>
        <p:spPr>
          <a:xfrm>
            <a:off x="3383867" y="1639477"/>
            <a:ext cx="1673722" cy="309599"/>
          </a:xfrm>
          <a:prstGeom prst="rect">
            <a:avLst/>
          </a:prstGeom>
        </p:spPr>
        <p:txBody>
          <a:bodyPr>
            <a:noAutofit/>
          </a:bodyPr>
          <a:lstStyle>
            <a:lvl1pPr marL="0" indent="0" algn="l">
              <a:buNone/>
              <a:defRPr sz="1000" b="1">
                <a:solidFill>
                  <a:srgbClr val="FFC300"/>
                </a:solidFill>
              </a:defRPr>
            </a:lvl1pPr>
          </a:lstStyle>
          <a:p>
            <a:pPr lvl="0"/>
            <a:r>
              <a:rPr lang="en-US" sz="1800" dirty="0"/>
              <a:t>INSERT DATE</a:t>
            </a:r>
            <a:endParaRPr lang="en-GB" dirty="0"/>
          </a:p>
        </p:txBody>
      </p:sp>
      <p:sp>
        <p:nvSpPr>
          <p:cNvPr id="22" name="Text Placeholder 17">
            <a:extLst>
              <a:ext uri="{FF2B5EF4-FFF2-40B4-BE49-F238E27FC236}">
                <a16:creationId xmlns:a16="http://schemas.microsoft.com/office/drawing/2014/main" id="{C70128E8-9DCF-4977-B2CB-0BF0CD7F16AC}"/>
              </a:ext>
            </a:extLst>
          </p:cNvPr>
          <p:cNvSpPr>
            <a:spLocks noGrp="1"/>
          </p:cNvSpPr>
          <p:nvPr>
            <p:ph type="body" sz="quarter" idx="16" hasCustomPrompt="1"/>
          </p:nvPr>
        </p:nvSpPr>
        <p:spPr>
          <a:xfrm>
            <a:off x="1547660" y="319041"/>
            <a:ext cx="4853136" cy="371857"/>
          </a:xfrm>
        </p:spPr>
        <p:txBody>
          <a:bodyPr>
            <a:normAutofit/>
          </a:bodyPr>
          <a:lstStyle>
            <a:lvl1pPr>
              <a:buNone/>
              <a:defRPr sz="2000" b="1">
                <a:solidFill>
                  <a:srgbClr val="024963"/>
                </a:solidFill>
              </a:defRPr>
            </a:lvl1pPr>
          </a:lstStyle>
          <a:p>
            <a:pPr lvl="0"/>
            <a:r>
              <a:rPr lang="en-GB" dirty="0"/>
              <a:t>Insert topic of the event</a:t>
            </a:r>
          </a:p>
        </p:txBody>
      </p:sp>
      <p:sp>
        <p:nvSpPr>
          <p:cNvPr id="3" name="Text Placeholder 2">
            <a:extLst>
              <a:ext uri="{FF2B5EF4-FFF2-40B4-BE49-F238E27FC236}">
                <a16:creationId xmlns:a16="http://schemas.microsoft.com/office/drawing/2014/main" id="{4A684414-B218-4963-B3C4-2FD72424E61F}"/>
              </a:ext>
            </a:extLst>
          </p:cNvPr>
          <p:cNvSpPr>
            <a:spLocks noGrp="1"/>
          </p:cNvSpPr>
          <p:nvPr>
            <p:ph type="body" sz="quarter" idx="33" hasCustomPrompt="1"/>
          </p:nvPr>
        </p:nvSpPr>
        <p:spPr>
          <a:xfrm>
            <a:off x="1547753" y="556622"/>
            <a:ext cx="4853043" cy="373062"/>
          </a:xfrm>
        </p:spPr>
        <p:txBody>
          <a:bodyPr>
            <a:normAutofit/>
          </a:bodyPr>
          <a:lstStyle>
            <a:lvl1pPr marL="0" indent="0">
              <a:buNone/>
              <a:defRPr sz="1800" b="1">
                <a:solidFill>
                  <a:schemeClr val="accent2"/>
                </a:solidFill>
              </a:defRPr>
            </a:lvl1pPr>
          </a:lstStyle>
          <a:p>
            <a:pPr lvl="0"/>
            <a:r>
              <a:rPr lang="en-US" dirty="0"/>
              <a:t>What Comes Next?</a:t>
            </a:r>
            <a:endParaRPr lang="en-GB" dirty="0"/>
          </a:p>
        </p:txBody>
      </p:sp>
      <p:sp>
        <p:nvSpPr>
          <p:cNvPr id="32" name="Text Placeholder 5">
            <a:extLst>
              <a:ext uri="{FF2B5EF4-FFF2-40B4-BE49-F238E27FC236}">
                <a16:creationId xmlns:a16="http://schemas.microsoft.com/office/drawing/2014/main" id="{16095BEB-233D-4A24-906D-FA5CB4C5D5F6}"/>
              </a:ext>
            </a:extLst>
          </p:cNvPr>
          <p:cNvSpPr>
            <a:spLocks noGrp="1"/>
          </p:cNvSpPr>
          <p:nvPr>
            <p:ph type="body" sz="quarter" idx="34" hasCustomPrompt="1"/>
          </p:nvPr>
        </p:nvSpPr>
        <p:spPr>
          <a:xfrm>
            <a:off x="3383867" y="2013374"/>
            <a:ext cx="1944216" cy="940230"/>
          </a:xfrm>
          <a:prstGeom prst="rect">
            <a:avLst/>
          </a:prstGeom>
        </p:spPr>
        <p:txBody>
          <a:bodyPr/>
          <a:lstStyle>
            <a:lvl1pPr marL="0" indent="0" algn="l">
              <a:buNone/>
              <a:defRPr sz="1600">
                <a:solidFill>
                  <a:srgbClr val="024963"/>
                </a:solidFill>
              </a:defRPr>
            </a:lvl1pPr>
          </a:lstStyle>
          <a:p>
            <a:pPr lvl="0"/>
            <a:r>
              <a:rPr lang="en-US" sz="1800" dirty="0"/>
              <a:t>E</a:t>
            </a:r>
            <a:r>
              <a:rPr lang="en-GB" sz="1800" dirty="0"/>
              <a:t>vent Title 2 (include link to event on CSR Europe website)</a:t>
            </a:r>
            <a:endParaRPr lang="en-GB" dirty="0"/>
          </a:p>
        </p:txBody>
      </p:sp>
      <p:sp>
        <p:nvSpPr>
          <p:cNvPr id="35" name="Text Placeholder 5">
            <a:extLst>
              <a:ext uri="{FF2B5EF4-FFF2-40B4-BE49-F238E27FC236}">
                <a16:creationId xmlns:a16="http://schemas.microsoft.com/office/drawing/2014/main" id="{AC33B0ED-3516-4F50-A875-515E41F1CB04}"/>
              </a:ext>
            </a:extLst>
          </p:cNvPr>
          <p:cNvSpPr>
            <a:spLocks noGrp="1"/>
          </p:cNvSpPr>
          <p:nvPr>
            <p:ph type="body" sz="quarter" idx="35" hasCustomPrompt="1"/>
          </p:nvPr>
        </p:nvSpPr>
        <p:spPr>
          <a:xfrm>
            <a:off x="3383867" y="2953605"/>
            <a:ext cx="1944216" cy="605339"/>
          </a:xfrm>
          <a:prstGeom prst="rect">
            <a:avLst/>
          </a:prstGeom>
        </p:spPr>
        <p:txBody>
          <a:bodyPr>
            <a:normAutofit/>
          </a:bodyPr>
          <a:lstStyle>
            <a:lvl1pPr marL="0" indent="0" algn="l">
              <a:buNone/>
              <a:defRPr sz="1400">
                <a:solidFill>
                  <a:srgbClr val="024963"/>
                </a:solidFill>
              </a:defRPr>
            </a:lvl1pPr>
          </a:lstStyle>
          <a:p>
            <a:pPr lvl="0"/>
            <a:r>
              <a:rPr lang="en-US" dirty="0"/>
              <a:t>Select one option OPEN/MEMBERS ONLY/BY INVITATION</a:t>
            </a:r>
            <a:endParaRPr lang="en-GB" dirty="0"/>
          </a:p>
        </p:txBody>
      </p:sp>
      <p:sp>
        <p:nvSpPr>
          <p:cNvPr id="36" name="Text Placeholder 5">
            <a:extLst>
              <a:ext uri="{FF2B5EF4-FFF2-40B4-BE49-F238E27FC236}">
                <a16:creationId xmlns:a16="http://schemas.microsoft.com/office/drawing/2014/main" id="{7CB0FFF0-E187-48D7-A1B7-604565D68497}"/>
              </a:ext>
            </a:extLst>
          </p:cNvPr>
          <p:cNvSpPr>
            <a:spLocks noGrp="1"/>
          </p:cNvSpPr>
          <p:nvPr>
            <p:ph type="body" sz="quarter" idx="36" hasCustomPrompt="1"/>
          </p:nvPr>
        </p:nvSpPr>
        <p:spPr>
          <a:xfrm>
            <a:off x="6300192" y="1632423"/>
            <a:ext cx="1673722" cy="309599"/>
          </a:xfrm>
          <a:prstGeom prst="rect">
            <a:avLst/>
          </a:prstGeom>
        </p:spPr>
        <p:txBody>
          <a:bodyPr>
            <a:noAutofit/>
          </a:bodyPr>
          <a:lstStyle>
            <a:lvl1pPr marL="0" indent="0" algn="l">
              <a:buNone/>
              <a:defRPr sz="1000" b="1">
                <a:solidFill>
                  <a:srgbClr val="FFC300"/>
                </a:solidFill>
              </a:defRPr>
            </a:lvl1pPr>
          </a:lstStyle>
          <a:p>
            <a:pPr lvl="0"/>
            <a:r>
              <a:rPr lang="en-US" sz="1800" dirty="0"/>
              <a:t>INSERT DATE</a:t>
            </a:r>
            <a:endParaRPr lang="en-GB" dirty="0"/>
          </a:p>
        </p:txBody>
      </p:sp>
      <p:sp>
        <p:nvSpPr>
          <p:cNvPr id="37" name="Text Placeholder 5">
            <a:extLst>
              <a:ext uri="{FF2B5EF4-FFF2-40B4-BE49-F238E27FC236}">
                <a16:creationId xmlns:a16="http://schemas.microsoft.com/office/drawing/2014/main" id="{26819168-81F3-40D7-92A0-44B8F535E10C}"/>
              </a:ext>
            </a:extLst>
          </p:cNvPr>
          <p:cNvSpPr>
            <a:spLocks noGrp="1"/>
          </p:cNvSpPr>
          <p:nvPr>
            <p:ph type="body" sz="quarter" idx="37" hasCustomPrompt="1"/>
          </p:nvPr>
        </p:nvSpPr>
        <p:spPr>
          <a:xfrm>
            <a:off x="6300192" y="2006320"/>
            <a:ext cx="1944216" cy="940230"/>
          </a:xfrm>
          <a:prstGeom prst="rect">
            <a:avLst/>
          </a:prstGeom>
        </p:spPr>
        <p:txBody>
          <a:bodyPr/>
          <a:lstStyle>
            <a:lvl1pPr marL="0" indent="0" algn="l">
              <a:buNone/>
              <a:defRPr sz="1600">
                <a:solidFill>
                  <a:srgbClr val="024963"/>
                </a:solidFill>
              </a:defRPr>
            </a:lvl1pPr>
          </a:lstStyle>
          <a:p>
            <a:pPr lvl="0"/>
            <a:r>
              <a:rPr lang="en-US" sz="1800" dirty="0"/>
              <a:t>E</a:t>
            </a:r>
            <a:r>
              <a:rPr lang="en-GB" sz="1800" dirty="0"/>
              <a:t>vent Title 2 (include link to event on CSR Europe website)</a:t>
            </a:r>
            <a:endParaRPr lang="en-GB" dirty="0"/>
          </a:p>
        </p:txBody>
      </p:sp>
      <p:sp>
        <p:nvSpPr>
          <p:cNvPr id="39" name="Text Placeholder 5">
            <a:extLst>
              <a:ext uri="{FF2B5EF4-FFF2-40B4-BE49-F238E27FC236}">
                <a16:creationId xmlns:a16="http://schemas.microsoft.com/office/drawing/2014/main" id="{AA2A2E9E-A68B-43CA-9E27-089D2B2AD39E}"/>
              </a:ext>
            </a:extLst>
          </p:cNvPr>
          <p:cNvSpPr>
            <a:spLocks noGrp="1"/>
          </p:cNvSpPr>
          <p:nvPr>
            <p:ph type="body" sz="quarter" idx="38" hasCustomPrompt="1"/>
          </p:nvPr>
        </p:nvSpPr>
        <p:spPr>
          <a:xfrm>
            <a:off x="6300192" y="2946551"/>
            <a:ext cx="1944216" cy="605339"/>
          </a:xfrm>
          <a:prstGeom prst="rect">
            <a:avLst/>
          </a:prstGeom>
        </p:spPr>
        <p:txBody>
          <a:bodyPr>
            <a:normAutofit/>
          </a:bodyPr>
          <a:lstStyle>
            <a:lvl1pPr marL="0" indent="0" algn="l">
              <a:buNone/>
              <a:defRPr sz="1400">
                <a:solidFill>
                  <a:srgbClr val="024963"/>
                </a:solidFill>
              </a:defRPr>
            </a:lvl1pPr>
          </a:lstStyle>
          <a:p>
            <a:pPr lvl="0"/>
            <a:r>
              <a:rPr lang="en-US" dirty="0"/>
              <a:t>Select one option OPEN/MEMBERS ONLY/BY INVITATION</a:t>
            </a:r>
            <a:endParaRPr lang="en-GB" dirty="0"/>
          </a:p>
        </p:txBody>
      </p:sp>
      <p:cxnSp>
        <p:nvCxnSpPr>
          <p:cNvPr id="41" name="Straight Connector 40">
            <a:extLst>
              <a:ext uri="{FF2B5EF4-FFF2-40B4-BE49-F238E27FC236}">
                <a16:creationId xmlns:a16="http://schemas.microsoft.com/office/drawing/2014/main" id="{E697761B-0330-44BD-A42E-A9167714C4E7}"/>
              </a:ext>
            </a:extLst>
          </p:cNvPr>
          <p:cNvCxnSpPr>
            <a:cxnSpLocks/>
          </p:cNvCxnSpPr>
          <p:nvPr userDrawn="1"/>
        </p:nvCxnSpPr>
        <p:spPr>
          <a:xfrm>
            <a:off x="1547664" y="302449"/>
            <a:ext cx="0" cy="595086"/>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16" name="Text Placeholder 17">
            <a:extLst>
              <a:ext uri="{FF2B5EF4-FFF2-40B4-BE49-F238E27FC236}">
                <a16:creationId xmlns:a16="http://schemas.microsoft.com/office/drawing/2014/main" id="{A4265EE5-54C4-4E2D-A8BB-67F7106ABC57}"/>
              </a:ext>
            </a:extLst>
          </p:cNvPr>
          <p:cNvSpPr>
            <a:spLocks noGrp="1"/>
          </p:cNvSpPr>
          <p:nvPr>
            <p:ph type="body" sz="quarter" idx="39" hasCustomPrompt="1"/>
          </p:nvPr>
        </p:nvSpPr>
        <p:spPr>
          <a:xfrm>
            <a:off x="5796138" y="350386"/>
            <a:ext cx="3024333" cy="309169"/>
          </a:xfrm>
          <a:prstGeom prst="rect">
            <a:avLst/>
          </a:prstGeom>
        </p:spPr>
        <p:txBody>
          <a:bodyPr/>
          <a:lstStyle>
            <a:lvl1pPr algn="r">
              <a:buNone/>
              <a:defRPr sz="1600" b="0">
                <a:solidFill>
                  <a:schemeClr val="tx2">
                    <a:lumMod val="40000"/>
                    <a:lumOff val="60000"/>
                  </a:schemeClr>
                </a:solidFill>
              </a:defRPr>
            </a:lvl1pPr>
            <a:lvl3pPr>
              <a:defRPr/>
            </a:lvl3pPr>
            <a:lvl4pPr>
              <a:defRPr/>
            </a:lvl4pPr>
          </a:lstStyle>
          <a:p>
            <a:pPr lvl="0"/>
            <a:r>
              <a:rPr lang="en-US" dirty="0"/>
              <a:t>Insert # of the Event </a:t>
            </a:r>
          </a:p>
          <a:p>
            <a:pPr lvl="0"/>
            <a:endParaRPr lang="en-US" dirty="0"/>
          </a:p>
        </p:txBody>
      </p:sp>
    </p:spTree>
    <p:extLst>
      <p:ext uri="{BB962C8B-B14F-4D97-AF65-F5344CB8AC3E}">
        <p14:creationId xmlns:p14="http://schemas.microsoft.com/office/powerpoint/2010/main" val="118483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FFE0F0-4C84-49F0-B52E-04746FC5468D}"/>
              </a:ext>
            </a:extLst>
          </p:cNvPr>
          <p:cNvSpPr/>
          <p:nvPr userDrawn="1"/>
        </p:nvSpPr>
        <p:spPr>
          <a:xfrm>
            <a:off x="0" y="1672415"/>
            <a:ext cx="9144000" cy="350785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accent6"/>
              </a:solidFill>
            </a:endParaRPr>
          </a:p>
        </p:txBody>
      </p:sp>
      <p:sp>
        <p:nvSpPr>
          <p:cNvPr id="2" name="Title 1">
            <a:extLst>
              <a:ext uri="{FF2B5EF4-FFF2-40B4-BE49-F238E27FC236}">
                <a16:creationId xmlns:a16="http://schemas.microsoft.com/office/drawing/2014/main" id="{03C1AA59-316B-4306-AF19-1A7D944AC896}"/>
              </a:ext>
            </a:extLst>
          </p:cNvPr>
          <p:cNvSpPr>
            <a:spLocks noGrp="1"/>
          </p:cNvSpPr>
          <p:nvPr>
            <p:ph type="ctrTitle" hasCustomPrompt="1"/>
          </p:nvPr>
        </p:nvSpPr>
        <p:spPr>
          <a:xfrm>
            <a:off x="1280843" y="2425391"/>
            <a:ext cx="6858000" cy="594056"/>
          </a:xfrm>
          <a:prstGeom prst="rect">
            <a:avLst/>
          </a:prstGeom>
        </p:spPr>
        <p:txBody>
          <a:bodyPr anchor="b"/>
          <a:lstStyle>
            <a:lvl1pPr algn="ctr">
              <a:defRPr sz="4000">
                <a:solidFill>
                  <a:schemeClr val="bg1"/>
                </a:solidFill>
              </a:defRPr>
            </a:lvl1pPr>
          </a:lstStyle>
          <a:p>
            <a:r>
              <a:rPr lang="en-US" dirty="0"/>
              <a:t>Thank you for joining us today!</a:t>
            </a:r>
            <a:endParaRPr lang="en-GB" dirty="0"/>
          </a:p>
        </p:txBody>
      </p:sp>
      <p:sp>
        <p:nvSpPr>
          <p:cNvPr id="7" name="Rectangle 6">
            <a:extLst>
              <a:ext uri="{FF2B5EF4-FFF2-40B4-BE49-F238E27FC236}">
                <a16:creationId xmlns:a16="http://schemas.microsoft.com/office/drawing/2014/main" id="{6647ADCF-C69D-42CC-8515-E7256CA34A4D}"/>
              </a:ext>
            </a:extLst>
          </p:cNvPr>
          <p:cNvSpPr/>
          <p:nvPr userDrawn="1"/>
        </p:nvSpPr>
        <p:spPr>
          <a:xfrm>
            <a:off x="251519" y="195486"/>
            <a:ext cx="1152129" cy="1082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itle 1">
            <a:extLst>
              <a:ext uri="{FF2B5EF4-FFF2-40B4-BE49-F238E27FC236}">
                <a16:creationId xmlns:a16="http://schemas.microsoft.com/office/drawing/2014/main" id="{57152E13-53C6-45C8-9FD2-5E56E1EB644C}"/>
              </a:ext>
            </a:extLst>
          </p:cNvPr>
          <p:cNvSpPr txBox="1">
            <a:spLocks/>
          </p:cNvSpPr>
          <p:nvPr userDrawn="1"/>
        </p:nvSpPr>
        <p:spPr>
          <a:xfrm>
            <a:off x="1143000" y="3585957"/>
            <a:ext cx="6858000" cy="304557"/>
          </a:xfrm>
          <a:prstGeom prst="rect">
            <a:avLst/>
          </a:prstGeom>
        </p:spPr>
        <p:txBody>
          <a:bodyPr anchor="b"/>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sz="2000" b="1" dirty="0">
                <a:solidFill>
                  <a:schemeClr val="accent2"/>
                </a:solidFill>
              </a:rPr>
              <a:t>STAY UP-TO-DATE:</a:t>
            </a:r>
            <a:endParaRPr lang="en-GB" sz="2000" b="1" dirty="0">
              <a:solidFill>
                <a:schemeClr val="accent2"/>
              </a:solidFill>
            </a:endParaRPr>
          </a:p>
        </p:txBody>
      </p:sp>
      <p:sp>
        <p:nvSpPr>
          <p:cNvPr id="18" name="TextBox 17">
            <a:extLst>
              <a:ext uri="{FF2B5EF4-FFF2-40B4-BE49-F238E27FC236}">
                <a16:creationId xmlns:a16="http://schemas.microsoft.com/office/drawing/2014/main" id="{EA2A3D63-AC5B-44AE-AB22-5187D7439029}"/>
              </a:ext>
            </a:extLst>
          </p:cNvPr>
          <p:cNvSpPr txBox="1"/>
          <p:nvPr userDrawn="1"/>
        </p:nvSpPr>
        <p:spPr>
          <a:xfrm>
            <a:off x="5940152" y="387438"/>
            <a:ext cx="2520280" cy="504056"/>
          </a:xfrm>
          <a:prstGeom prst="rect">
            <a:avLst/>
          </a:prstGeom>
        </p:spPr>
        <p:txBody>
          <a:bodyPr vert="horz" wrap="square" lIns="91440" tIns="45720" rIns="91440" bIns="45720" rtlCol="0" anchor="t">
            <a:noAutofit/>
          </a:bodyPr>
          <a:lstStyle/>
          <a:p>
            <a:pPr algn="l"/>
            <a:r>
              <a:rPr lang="en-GB" sz="2000" b="1" dirty="0">
                <a:solidFill>
                  <a:schemeClr val="accent6"/>
                </a:solidFill>
              </a:rPr>
              <a:t>Responsible Business,</a:t>
            </a:r>
          </a:p>
          <a:p>
            <a:pPr algn="l"/>
            <a:r>
              <a:rPr lang="en-GB" sz="2000" b="1" dirty="0">
                <a:solidFill>
                  <a:srgbClr val="EEB819"/>
                </a:solidFill>
              </a:rPr>
              <a:t>Better Future.</a:t>
            </a:r>
          </a:p>
        </p:txBody>
      </p:sp>
      <p:cxnSp>
        <p:nvCxnSpPr>
          <p:cNvPr id="19" name="Straight Connector 18">
            <a:extLst>
              <a:ext uri="{FF2B5EF4-FFF2-40B4-BE49-F238E27FC236}">
                <a16:creationId xmlns:a16="http://schemas.microsoft.com/office/drawing/2014/main" id="{81148082-8332-4090-BF9F-647DA7BD60A0}"/>
              </a:ext>
            </a:extLst>
          </p:cNvPr>
          <p:cNvCxnSpPr>
            <a:cxnSpLocks/>
          </p:cNvCxnSpPr>
          <p:nvPr userDrawn="1"/>
        </p:nvCxnSpPr>
        <p:spPr>
          <a:xfrm>
            <a:off x="5940152" y="394701"/>
            <a:ext cx="0" cy="711204"/>
          </a:xfrm>
          <a:prstGeom prst="line">
            <a:avLst/>
          </a:prstGeom>
          <a:ln w="12700">
            <a:solidFill>
              <a:srgbClr val="FBBE0A"/>
            </a:solidFill>
          </a:ln>
        </p:spPr>
        <p:style>
          <a:lnRef idx="1">
            <a:schemeClr val="accent1"/>
          </a:lnRef>
          <a:fillRef idx="0">
            <a:schemeClr val="accent1"/>
          </a:fillRef>
          <a:effectRef idx="0">
            <a:schemeClr val="accent1"/>
          </a:effectRef>
          <a:fontRef idx="minor">
            <a:schemeClr val="tx1"/>
          </a:fontRef>
        </p:style>
      </p:cxnSp>
      <p:sp>
        <p:nvSpPr>
          <p:cNvPr id="20" name="Right Triangle 19">
            <a:extLst>
              <a:ext uri="{FF2B5EF4-FFF2-40B4-BE49-F238E27FC236}">
                <a16:creationId xmlns:a16="http://schemas.microsoft.com/office/drawing/2014/main" id="{04D140BE-E30A-490E-B80B-DBB0B9991206}"/>
              </a:ext>
            </a:extLst>
          </p:cNvPr>
          <p:cNvSpPr/>
          <p:nvPr userDrawn="1"/>
        </p:nvSpPr>
        <p:spPr>
          <a:xfrm flipH="1">
            <a:off x="-13" y="1311026"/>
            <a:ext cx="9144001" cy="324620"/>
          </a:xfrm>
          <a:prstGeom prst="rtTriangle">
            <a:avLst/>
          </a:prstGeom>
          <a:solidFill>
            <a:srgbClr val="FBBE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BC5FBE69-FDEE-40D0-8E8A-71EDF8454B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0" r="-2010"/>
          <a:stretch/>
        </p:blipFill>
        <p:spPr>
          <a:xfrm>
            <a:off x="554908" y="374367"/>
            <a:ext cx="1495459" cy="949737"/>
          </a:xfrm>
          <a:prstGeom prst="rect">
            <a:avLst/>
          </a:prstGeom>
        </p:spPr>
      </p:pic>
    </p:spTree>
    <p:extLst>
      <p:ext uri="{BB962C8B-B14F-4D97-AF65-F5344CB8AC3E}">
        <p14:creationId xmlns:p14="http://schemas.microsoft.com/office/powerpoint/2010/main" val="2583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D046E-088C-440D-B5FE-4EB33C479049}"/>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2010" r="-2010"/>
          <a:stretch/>
        </p:blipFill>
        <p:spPr>
          <a:xfrm>
            <a:off x="467545" y="339502"/>
            <a:ext cx="864180" cy="548824"/>
          </a:xfrm>
          <a:prstGeom prst="rect">
            <a:avLst/>
          </a:prstGeom>
        </p:spPr>
      </p:pic>
      <p:sp>
        <p:nvSpPr>
          <p:cNvPr id="4" name="Rectangle 3">
            <a:extLst>
              <a:ext uri="{FF2B5EF4-FFF2-40B4-BE49-F238E27FC236}">
                <a16:creationId xmlns:a16="http://schemas.microsoft.com/office/drawing/2014/main" id="{180F5EB4-3F58-4D07-BE94-4B50044B0558}"/>
              </a:ext>
            </a:extLst>
          </p:cNvPr>
          <p:cNvSpPr/>
          <p:nvPr userDrawn="1"/>
        </p:nvSpPr>
        <p:spPr>
          <a:xfrm>
            <a:off x="8382000" y="4515966"/>
            <a:ext cx="762000" cy="627534"/>
          </a:xfrm>
          <a:custGeom>
            <a:avLst/>
            <a:gdLst>
              <a:gd name="connsiteX0" fmla="*/ 0 w 9144000"/>
              <a:gd name="connsiteY0" fmla="*/ 0 h 627534"/>
              <a:gd name="connsiteX1" fmla="*/ 9144000 w 9144000"/>
              <a:gd name="connsiteY1" fmla="*/ 0 h 627534"/>
              <a:gd name="connsiteX2" fmla="*/ 9144000 w 9144000"/>
              <a:gd name="connsiteY2" fmla="*/ 627534 h 627534"/>
              <a:gd name="connsiteX3" fmla="*/ 0 w 9144000"/>
              <a:gd name="connsiteY3" fmla="*/ 627534 h 627534"/>
              <a:gd name="connsiteX4" fmla="*/ 0 w 9144000"/>
              <a:gd name="connsiteY4" fmla="*/ 0 h 627534"/>
              <a:gd name="connsiteX0" fmla="*/ 0 w 9144000"/>
              <a:gd name="connsiteY0" fmla="*/ 627534 h 627534"/>
              <a:gd name="connsiteX1" fmla="*/ 9144000 w 9144000"/>
              <a:gd name="connsiteY1" fmla="*/ 0 h 627534"/>
              <a:gd name="connsiteX2" fmla="*/ 9144000 w 9144000"/>
              <a:gd name="connsiteY2" fmla="*/ 627534 h 627534"/>
              <a:gd name="connsiteX3" fmla="*/ 0 w 9144000"/>
              <a:gd name="connsiteY3" fmla="*/ 627534 h 627534"/>
            </a:gdLst>
            <a:ahLst/>
            <a:cxnLst>
              <a:cxn ang="0">
                <a:pos x="connsiteX0" y="connsiteY0"/>
              </a:cxn>
              <a:cxn ang="0">
                <a:pos x="connsiteX1" y="connsiteY1"/>
              </a:cxn>
              <a:cxn ang="0">
                <a:pos x="connsiteX2" y="connsiteY2"/>
              </a:cxn>
              <a:cxn ang="0">
                <a:pos x="connsiteX3" y="connsiteY3"/>
              </a:cxn>
            </a:cxnLst>
            <a:rect l="l" t="t" r="r" b="b"/>
            <a:pathLst>
              <a:path w="9144000" h="627534">
                <a:moveTo>
                  <a:pt x="0" y="627534"/>
                </a:moveTo>
                <a:lnTo>
                  <a:pt x="9144000" y="0"/>
                </a:lnTo>
                <a:lnTo>
                  <a:pt x="9144000" y="627534"/>
                </a:lnTo>
                <a:lnTo>
                  <a:pt x="0" y="627534"/>
                </a:lnTo>
                <a:close/>
              </a:path>
            </a:pathLst>
          </a:custGeom>
          <a:solidFill>
            <a:srgbClr val="FFC300"/>
          </a:solidFill>
          <a:ln>
            <a:solidFill>
              <a:srgbClr val="FFC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D61594B0-D784-4E50-86BE-3BE96342DC04}"/>
              </a:ext>
            </a:extLst>
          </p:cNvPr>
          <p:cNvSpPr>
            <a:spLocks noGrp="1"/>
          </p:cNvSpPr>
          <p:nvPr>
            <p:ph type="body" idx="1"/>
          </p:nvPr>
        </p:nvSpPr>
        <p:spPr>
          <a:xfrm>
            <a:off x="467545" y="1370013"/>
            <a:ext cx="8047805" cy="2569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36503248"/>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77" r:id="rId3"/>
    <p:sldLayoutId id="2147483654" r:id="rId4"/>
    <p:sldLayoutId id="2147483675" r:id="rId5"/>
    <p:sldLayoutId id="2147483658" r:id="rId6"/>
    <p:sldLayoutId id="2147483678" r:id="rId7"/>
    <p:sldLayoutId id="2147483681" r:id="rId8"/>
    <p:sldLayoutId id="2147483673" r:id="rId9"/>
    <p:sldLayoutId id="2147483679" r:id="rId10"/>
    <p:sldLayoutId id="2147483680" r:id="rId11"/>
    <p:sldLayoutId id="2147483659" r:id="rId12"/>
    <p:sldLayoutId id="2147483676" r:id="rId13"/>
    <p:sldLayoutId id="2147483661" r:id="rId14"/>
    <p:sldLayoutId id="2147483660" r:id="rId15"/>
  </p:sldLayoutIdLst>
  <p:txStyles>
    <p:titleStyle>
      <a:lvl1pPr algn="l" defTabSz="914400" rtl="0" eaLnBrk="1" latinLnBrk="0" hangingPunct="1">
        <a:lnSpc>
          <a:spcPct val="90000"/>
        </a:lnSpc>
        <a:spcBef>
          <a:spcPct val="0"/>
        </a:spcBef>
        <a:buNone/>
        <a:defRPr sz="3000" kern="1200">
          <a:solidFill>
            <a:srgbClr val="004962"/>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b="1" kern="1200">
          <a:solidFill>
            <a:srgbClr val="004962"/>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chemeClr val="tx2">
              <a:lumMod val="60000"/>
              <a:lumOff val="40000"/>
            </a:schemeClr>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 Id="rId5" Type="http://schemas.openxmlformats.org/officeDocument/2006/relationships/image" Target="../media/image93.png"/><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5.png"/><Relationship Id="rId7" Type="http://schemas.openxmlformats.org/officeDocument/2006/relationships/hyperlink" Target="https://bar.wikipedia.org/wiki/Twitter" TargetMode="External"/><Relationship Id="rId2" Type="http://schemas.openxmlformats.org/officeDocument/2006/relationships/hyperlink" Target="https://www.csreurope.org/newsbundle" TargetMode="External"/><Relationship Id="rId1" Type="http://schemas.openxmlformats.org/officeDocument/2006/relationships/slideLayout" Target="../slideLayouts/slideLayout9.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101.svg"/><Relationship Id="rId9" Type="http://schemas.openxmlformats.org/officeDocument/2006/relationships/hyperlink" Target="https://pngimg.com/download/5504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flickr.com/photos/eunavfor/8250029362"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hyperlink" Target="https://www.thegeographeronline.net/1-global-trends-in-consumption.html"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6" Type="http://schemas.openxmlformats.org/officeDocument/2006/relationships/image" Target="../media/image30.PNG"/><Relationship Id="rId21" Type="http://schemas.openxmlformats.org/officeDocument/2006/relationships/image" Target="../media/image25.PNG"/><Relationship Id="rId42" Type="http://schemas.openxmlformats.org/officeDocument/2006/relationships/image" Target="../media/image46.PNG"/><Relationship Id="rId47" Type="http://schemas.openxmlformats.org/officeDocument/2006/relationships/image" Target="../media/image51.PNG"/><Relationship Id="rId63" Type="http://schemas.openxmlformats.org/officeDocument/2006/relationships/image" Target="../media/image67.PNG"/><Relationship Id="rId68" Type="http://schemas.openxmlformats.org/officeDocument/2006/relationships/image" Target="../media/image72.png"/><Relationship Id="rId16" Type="http://schemas.openxmlformats.org/officeDocument/2006/relationships/image" Target="../media/image2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PNG"/><Relationship Id="rId66" Type="http://schemas.openxmlformats.org/officeDocument/2006/relationships/image" Target="../media/image70.PNG"/><Relationship Id="rId74" Type="http://schemas.openxmlformats.org/officeDocument/2006/relationships/image" Target="../media/image76.png"/><Relationship Id="rId79" Type="http://schemas.openxmlformats.org/officeDocument/2006/relationships/image" Target="../media/image83.svg"/><Relationship Id="rId5" Type="http://schemas.openxmlformats.org/officeDocument/2006/relationships/image" Target="../media/image9.png"/><Relationship Id="rId61" Type="http://schemas.openxmlformats.org/officeDocument/2006/relationships/image" Target="../media/image65.PNG"/><Relationship Id="rId19" Type="http://schemas.openxmlformats.org/officeDocument/2006/relationships/image" Target="../media/image2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56" Type="http://schemas.openxmlformats.org/officeDocument/2006/relationships/image" Target="../media/image60.PNG"/><Relationship Id="rId64" Type="http://schemas.openxmlformats.org/officeDocument/2006/relationships/image" Target="../media/image68.png"/><Relationship Id="rId69" Type="http://schemas.openxmlformats.org/officeDocument/2006/relationships/image" Target="../media/image73.png"/><Relationship Id="rId77" Type="http://schemas.openxmlformats.org/officeDocument/2006/relationships/image" Target="../media/image81.svg"/><Relationship Id="rId8" Type="http://schemas.openxmlformats.org/officeDocument/2006/relationships/image" Target="../media/image12.png"/><Relationship Id="rId51" Type="http://schemas.openxmlformats.org/officeDocument/2006/relationships/image" Target="../media/image55.PNG"/><Relationship Id="rId72" Type="http://schemas.openxmlformats.org/officeDocument/2006/relationships/image" Target="../media/image7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59" Type="http://schemas.openxmlformats.org/officeDocument/2006/relationships/image" Target="../media/image63.PNG"/><Relationship Id="rId67" Type="http://schemas.openxmlformats.org/officeDocument/2006/relationships/image" Target="../media/image71.png"/><Relationship Id="rId20" Type="http://schemas.openxmlformats.org/officeDocument/2006/relationships/image" Target="../media/image24.PNG"/><Relationship Id="rId41" Type="http://schemas.openxmlformats.org/officeDocument/2006/relationships/image" Target="../media/image45.PNG"/><Relationship Id="rId54" Type="http://schemas.openxmlformats.org/officeDocument/2006/relationships/image" Target="../media/image58.PNG"/><Relationship Id="rId62" Type="http://schemas.openxmlformats.org/officeDocument/2006/relationships/image" Target="../media/image66.png"/><Relationship Id="rId70" Type="http://schemas.openxmlformats.org/officeDocument/2006/relationships/image" Target="../media/image74.png"/><Relationship Id="rId75" Type="http://schemas.openxmlformats.org/officeDocument/2006/relationships/image" Target="../media/image79.svg"/><Relationship Id="rId1" Type="http://schemas.openxmlformats.org/officeDocument/2006/relationships/slideLayout" Target="../slideLayouts/slideLayout6.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 Id="rId60" Type="http://schemas.openxmlformats.org/officeDocument/2006/relationships/image" Target="../media/image64.PNG"/><Relationship Id="rId65" Type="http://schemas.openxmlformats.org/officeDocument/2006/relationships/image" Target="../media/image69.PNG"/><Relationship Id="rId73" Type="http://schemas.openxmlformats.org/officeDocument/2006/relationships/image" Target="../media/image77.svg"/><Relationship Id="rId78" Type="http://schemas.openxmlformats.org/officeDocument/2006/relationships/image" Target="../media/image78.png"/><Relationship Id="rId4" Type="http://schemas.openxmlformats.org/officeDocument/2006/relationships/image" Target="../media/image8.png"/><Relationship Id="rId9"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9" Type="http://schemas.openxmlformats.org/officeDocument/2006/relationships/image" Target="../media/image43.jpg"/><Relationship Id="rId34" Type="http://schemas.openxmlformats.org/officeDocument/2006/relationships/image" Target="../media/image38.PNG"/><Relationship Id="rId50" Type="http://schemas.openxmlformats.org/officeDocument/2006/relationships/image" Target="../media/image54.PNG"/><Relationship Id="rId55" Type="http://schemas.openxmlformats.org/officeDocument/2006/relationships/image" Target="../media/image59.PNG"/><Relationship Id="rId76" Type="http://schemas.openxmlformats.org/officeDocument/2006/relationships/image" Target="../media/image77.png"/><Relationship Id="rId7" Type="http://schemas.openxmlformats.org/officeDocument/2006/relationships/image" Target="../media/image11.png"/><Relationship Id="rId71" Type="http://schemas.openxmlformats.org/officeDocument/2006/relationships/image" Target="../media/image75.svg"/><Relationship Id="rId2" Type="http://schemas.openxmlformats.org/officeDocument/2006/relationships/notesSlide" Target="../notesSlides/notesSlide2.xml"/><Relationship Id="rId2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5" Type="http://schemas.openxmlformats.org/officeDocument/2006/relationships/image" Target="../media/image81.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F0FC-FAD1-4E64-8F2B-F21877F0FF47}"/>
              </a:ext>
            </a:extLst>
          </p:cNvPr>
          <p:cNvSpPr>
            <a:spLocks noGrp="1"/>
          </p:cNvSpPr>
          <p:nvPr>
            <p:ph type="title"/>
          </p:nvPr>
        </p:nvSpPr>
        <p:spPr>
          <a:xfrm>
            <a:off x="1115616" y="2139702"/>
            <a:ext cx="7139505" cy="533335"/>
          </a:xfrm>
        </p:spPr>
        <p:txBody>
          <a:bodyPr/>
          <a:lstStyle/>
          <a:p>
            <a:r>
              <a:rPr lang="en-GB" sz="2000" dirty="0"/>
              <a:t>The Annual Sustainability Conference – 2sd edition</a:t>
            </a:r>
            <a:r>
              <a:rPr lang="en-GB" dirty="0"/>
              <a:t/>
            </a:r>
            <a:br>
              <a:rPr lang="en-GB" dirty="0"/>
            </a:br>
            <a:r>
              <a:rPr lang="en-GB" dirty="0"/>
              <a:t/>
            </a:r>
            <a:br>
              <a:rPr lang="en-GB" dirty="0"/>
            </a:br>
            <a:r>
              <a:rPr lang="en-GB" i="1" dirty="0"/>
              <a:t>Sustainability and  Economic &amp; Social Transformation</a:t>
            </a:r>
            <a:r>
              <a:rPr lang="en-GB" dirty="0"/>
              <a:t/>
            </a:r>
            <a:br>
              <a:rPr lang="en-GB" dirty="0"/>
            </a:br>
            <a:r>
              <a:rPr lang="en-GB" dirty="0"/>
              <a:t/>
            </a:r>
            <a:br>
              <a:rPr lang="en-GB" dirty="0"/>
            </a:br>
            <a:r>
              <a:rPr lang="en-GB" sz="1600" dirty="0"/>
              <a:t>Egypt – Luxor </a:t>
            </a:r>
            <a:br>
              <a:rPr lang="en-GB" sz="1600" dirty="0"/>
            </a:br>
            <a:r>
              <a:rPr lang="en-GB" sz="1600" dirty="0"/>
              <a:t>2-5 March 2022</a:t>
            </a:r>
          </a:p>
        </p:txBody>
      </p:sp>
    </p:spTree>
    <p:extLst>
      <p:ext uri="{BB962C8B-B14F-4D97-AF65-F5344CB8AC3E}">
        <p14:creationId xmlns:p14="http://schemas.microsoft.com/office/powerpoint/2010/main" val="2612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F90D72-D89D-4EE5-8AFC-51ECECD54CC7}"/>
              </a:ext>
            </a:extLst>
          </p:cNvPr>
          <p:cNvSpPr>
            <a:spLocks noGrp="1"/>
          </p:cNvSpPr>
          <p:nvPr>
            <p:ph type="body" sz="quarter" idx="16"/>
          </p:nvPr>
        </p:nvSpPr>
        <p:spPr/>
        <p:txBody>
          <a:bodyPr/>
          <a:lstStyle/>
          <a:p>
            <a:r>
              <a:rPr lang="en-GB" dirty="0"/>
              <a:t>What is keeping businesses busy (1/3)</a:t>
            </a:r>
            <a:endParaRPr lang="LID4096" dirty="0"/>
          </a:p>
        </p:txBody>
      </p:sp>
      <p:sp>
        <p:nvSpPr>
          <p:cNvPr id="6" name="Text Placeholder 5">
            <a:extLst>
              <a:ext uri="{FF2B5EF4-FFF2-40B4-BE49-F238E27FC236}">
                <a16:creationId xmlns:a16="http://schemas.microsoft.com/office/drawing/2014/main" id="{34362280-2CA8-4B44-96BD-93CAC1FE9A2B}"/>
              </a:ext>
            </a:extLst>
          </p:cNvPr>
          <p:cNvSpPr>
            <a:spLocks noGrp="1"/>
          </p:cNvSpPr>
          <p:nvPr>
            <p:ph type="body" sz="quarter" idx="24"/>
          </p:nvPr>
        </p:nvSpPr>
        <p:spPr/>
        <p:txBody>
          <a:bodyPr/>
          <a:lstStyle/>
          <a:p>
            <a:r>
              <a:rPr lang="en-GB" dirty="0"/>
              <a:t>Unlock investments to support transformation</a:t>
            </a:r>
            <a:endParaRPr lang="LID4096" dirty="0"/>
          </a:p>
        </p:txBody>
      </p:sp>
      <p:sp>
        <p:nvSpPr>
          <p:cNvPr id="9" name="Rectangle: Rounded Corners 8">
            <a:extLst>
              <a:ext uri="{FF2B5EF4-FFF2-40B4-BE49-F238E27FC236}">
                <a16:creationId xmlns:a16="http://schemas.microsoft.com/office/drawing/2014/main" id="{41397DD9-07CE-49F8-9C3F-803E9A1DA261}"/>
              </a:ext>
            </a:extLst>
          </p:cNvPr>
          <p:cNvSpPr/>
          <p:nvPr/>
        </p:nvSpPr>
        <p:spPr>
          <a:xfrm>
            <a:off x="823552" y="1354242"/>
            <a:ext cx="3531679" cy="358096"/>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1400" b="1" dirty="0">
                <a:solidFill>
                  <a:schemeClr val="bg1"/>
                </a:solidFill>
              </a:rPr>
              <a:t>Proposal published in April 2021</a:t>
            </a:r>
            <a:endParaRPr lang="LID4096" sz="1400" b="1" dirty="0">
              <a:solidFill>
                <a:schemeClr val="bg1"/>
              </a:solidFill>
            </a:endParaRPr>
          </a:p>
        </p:txBody>
      </p:sp>
      <p:sp>
        <p:nvSpPr>
          <p:cNvPr id="10" name="Rectangle: Rounded Corners 9">
            <a:extLst>
              <a:ext uri="{FF2B5EF4-FFF2-40B4-BE49-F238E27FC236}">
                <a16:creationId xmlns:a16="http://schemas.microsoft.com/office/drawing/2014/main" id="{A227E152-ECC1-41C7-8ADB-C1DC15520CDE}"/>
              </a:ext>
            </a:extLst>
          </p:cNvPr>
          <p:cNvSpPr/>
          <p:nvPr/>
        </p:nvSpPr>
        <p:spPr>
          <a:xfrm>
            <a:off x="4437917" y="1276536"/>
            <a:ext cx="4197763" cy="561502"/>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400" dirty="0"/>
              <a:t>Corporate Sustainability Reporting Directive</a:t>
            </a:r>
            <a:endParaRPr lang="en-BE" sz="1400" dirty="0"/>
          </a:p>
        </p:txBody>
      </p:sp>
      <p:sp>
        <p:nvSpPr>
          <p:cNvPr id="11" name="Rectangle: Rounded Corners 10">
            <a:extLst>
              <a:ext uri="{FF2B5EF4-FFF2-40B4-BE49-F238E27FC236}">
                <a16:creationId xmlns:a16="http://schemas.microsoft.com/office/drawing/2014/main" id="{78D98509-A659-4ACA-B1D1-73CED5AD93BF}"/>
              </a:ext>
            </a:extLst>
          </p:cNvPr>
          <p:cNvSpPr/>
          <p:nvPr/>
        </p:nvSpPr>
        <p:spPr>
          <a:xfrm>
            <a:off x="734637" y="1930306"/>
            <a:ext cx="3534318" cy="388555"/>
          </a:xfrm>
          <a:prstGeom prst="roundRect">
            <a:avLst/>
          </a:prstGeom>
          <a:solidFill>
            <a:schemeClr val="accent3">
              <a:lumMod val="20000"/>
              <a:lumOff val="80000"/>
            </a:schemeClr>
          </a:solidFill>
          <a:ln>
            <a:solidFill>
              <a:schemeClr val="accent3">
                <a:lumMod val="40000"/>
                <a:lumOff val="60000"/>
              </a:schemeClr>
            </a:solidFill>
          </a:ln>
        </p:spPr>
        <p:style>
          <a:lnRef idx="0">
            <a:scrgbClr r="0" g="0" b="0"/>
          </a:lnRef>
          <a:fillRef idx="0">
            <a:scrgbClr r="0" g="0" b="0"/>
          </a:fillRef>
          <a:effectRef idx="0">
            <a:scrgbClr r="0" g="0" b="0"/>
          </a:effectRef>
          <a:fontRef idx="minor">
            <a:schemeClr val="accent3"/>
          </a:fontRef>
        </p:style>
        <p:txBody>
          <a:bodyPr rtlCol="0" anchor="ctr"/>
          <a:lstStyle/>
          <a:p>
            <a:pPr algn="ctr"/>
            <a:r>
              <a:rPr lang="en-GB" sz="1600" dirty="0">
                <a:solidFill>
                  <a:schemeClr val="accent3">
                    <a:lumMod val="75000"/>
                  </a:schemeClr>
                </a:solidFill>
              </a:rPr>
              <a:t>Scope</a:t>
            </a:r>
            <a:endParaRPr lang="LID4096" sz="1600" dirty="0">
              <a:solidFill>
                <a:schemeClr val="accent3">
                  <a:lumMod val="75000"/>
                </a:schemeClr>
              </a:solidFill>
            </a:endParaRPr>
          </a:p>
        </p:txBody>
      </p:sp>
      <p:sp>
        <p:nvSpPr>
          <p:cNvPr id="12" name="Rectangle: Rounded Corners 11">
            <a:extLst>
              <a:ext uri="{FF2B5EF4-FFF2-40B4-BE49-F238E27FC236}">
                <a16:creationId xmlns:a16="http://schemas.microsoft.com/office/drawing/2014/main" id="{DDE8D655-59AE-4E5C-94C6-4A5996F86AE3}"/>
              </a:ext>
            </a:extLst>
          </p:cNvPr>
          <p:cNvSpPr/>
          <p:nvPr/>
        </p:nvSpPr>
        <p:spPr>
          <a:xfrm>
            <a:off x="734636" y="2416163"/>
            <a:ext cx="3531679" cy="388555"/>
          </a:xfrm>
          <a:prstGeom prst="roundRect">
            <a:avLst/>
          </a:prstGeom>
          <a:solidFill>
            <a:schemeClr val="accent3">
              <a:lumMod val="20000"/>
              <a:lumOff val="80000"/>
            </a:schemeClr>
          </a:solidFill>
          <a:ln>
            <a:solidFill>
              <a:schemeClr val="accent3">
                <a:lumMod val="40000"/>
                <a:lumOff val="60000"/>
              </a:schemeClr>
            </a:solidFill>
          </a:ln>
        </p:spPr>
        <p:style>
          <a:lnRef idx="0">
            <a:scrgbClr r="0" g="0" b="0"/>
          </a:lnRef>
          <a:fillRef idx="0">
            <a:scrgbClr r="0" g="0" b="0"/>
          </a:fillRef>
          <a:effectRef idx="0">
            <a:scrgbClr r="0" g="0" b="0"/>
          </a:effectRef>
          <a:fontRef idx="minor">
            <a:schemeClr val="accent3"/>
          </a:fontRef>
        </p:style>
        <p:txBody>
          <a:bodyPr rtlCol="0" anchor="ctr"/>
          <a:lstStyle/>
          <a:p>
            <a:pPr algn="ctr"/>
            <a:r>
              <a:rPr lang="en-GB" sz="1600" dirty="0">
                <a:solidFill>
                  <a:schemeClr val="accent3">
                    <a:lumMod val="75000"/>
                  </a:schemeClr>
                </a:solidFill>
              </a:rPr>
              <a:t>Reporting requirements</a:t>
            </a:r>
            <a:endParaRPr lang="LID4096" sz="1600" dirty="0">
              <a:solidFill>
                <a:schemeClr val="accent3">
                  <a:lumMod val="75000"/>
                </a:schemeClr>
              </a:solidFill>
            </a:endParaRPr>
          </a:p>
        </p:txBody>
      </p:sp>
      <p:sp>
        <p:nvSpPr>
          <p:cNvPr id="13" name="Rectangle: Rounded Corners 12">
            <a:extLst>
              <a:ext uri="{FF2B5EF4-FFF2-40B4-BE49-F238E27FC236}">
                <a16:creationId xmlns:a16="http://schemas.microsoft.com/office/drawing/2014/main" id="{A5EC2726-F3F1-496A-AC83-612E7BBDA873}"/>
              </a:ext>
            </a:extLst>
          </p:cNvPr>
          <p:cNvSpPr/>
          <p:nvPr/>
        </p:nvSpPr>
        <p:spPr>
          <a:xfrm>
            <a:off x="739117" y="2894925"/>
            <a:ext cx="3531679" cy="388554"/>
          </a:xfrm>
          <a:prstGeom prst="roundRect">
            <a:avLst/>
          </a:prstGeom>
          <a:solidFill>
            <a:schemeClr val="accent3">
              <a:lumMod val="20000"/>
              <a:lumOff val="80000"/>
            </a:schemeClr>
          </a:solidFill>
          <a:ln>
            <a:solidFill>
              <a:schemeClr val="accent3">
                <a:lumMod val="40000"/>
                <a:lumOff val="60000"/>
              </a:schemeClr>
            </a:solidFill>
          </a:ln>
        </p:spPr>
        <p:style>
          <a:lnRef idx="0">
            <a:scrgbClr r="0" g="0" b="0"/>
          </a:lnRef>
          <a:fillRef idx="0">
            <a:scrgbClr r="0" g="0" b="0"/>
          </a:fillRef>
          <a:effectRef idx="0">
            <a:scrgbClr r="0" g="0" b="0"/>
          </a:effectRef>
          <a:fontRef idx="minor">
            <a:schemeClr val="accent3"/>
          </a:fontRef>
        </p:style>
        <p:txBody>
          <a:bodyPr rtlCol="0" anchor="ctr"/>
          <a:lstStyle/>
          <a:p>
            <a:pPr algn="ctr"/>
            <a:r>
              <a:rPr lang="en-GB" sz="1600" dirty="0">
                <a:solidFill>
                  <a:schemeClr val="accent3">
                    <a:lumMod val="75000"/>
                  </a:schemeClr>
                </a:solidFill>
              </a:rPr>
              <a:t>Format</a:t>
            </a:r>
            <a:endParaRPr lang="LID4096" sz="1600" dirty="0">
              <a:solidFill>
                <a:schemeClr val="accent3">
                  <a:lumMod val="75000"/>
                </a:schemeClr>
              </a:solidFill>
            </a:endParaRPr>
          </a:p>
        </p:txBody>
      </p:sp>
      <p:sp>
        <p:nvSpPr>
          <p:cNvPr id="14" name="Rectangle: Rounded Corners 13">
            <a:extLst>
              <a:ext uri="{FF2B5EF4-FFF2-40B4-BE49-F238E27FC236}">
                <a16:creationId xmlns:a16="http://schemas.microsoft.com/office/drawing/2014/main" id="{C07F65D1-45BC-4F15-802B-5269CF7DB99A}"/>
              </a:ext>
            </a:extLst>
          </p:cNvPr>
          <p:cNvSpPr/>
          <p:nvPr/>
        </p:nvSpPr>
        <p:spPr>
          <a:xfrm>
            <a:off x="734636" y="3388112"/>
            <a:ext cx="3531679" cy="442917"/>
          </a:xfrm>
          <a:prstGeom prst="roundRect">
            <a:avLst/>
          </a:prstGeom>
          <a:solidFill>
            <a:schemeClr val="accent3">
              <a:lumMod val="20000"/>
              <a:lumOff val="80000"/>
            </a:schemeClr>
          </a:solidFill>
          <a:ln>
            <a:solidFill>
              <a:schemeClr val="accent3">
                <a:lumMod val="40000"/>
                <a:lumOff val="60000"/>
              </a:schemeClr>
            </a:solidFill>
          </a:ln>
        </p:spPr>
        <p:style>
          <a:lnRef idx="0">
            <a:scrgbClr r="0" g="0" b="0"/>
          </a:lnRef>
          <a:fillRef idx="0">
            <a:scrgbClr r="0" g="0" b="0"/>
          </a:fillRef>
          <a:effectRef idx="0">
            <a:scrgbClr r="0" g="0" b="0"/>
          </a:effectRef>
          <a:fontRef idx="minor">
            <a:schemeClr val="accent3"/>
          </a:fontRef>
        </p:style>
        <p:txBody>
          <a:bodyPr rtlCol="0" anchor="ctr"/>
          <a:lstStyle/>
          <a:p>
            <a:pPr algn="ctr"/>
            <a:r>
              <a:rPr lang="en-GB" sz="1600" dirty="0">
                <a:solidFill>
                  <a:schemeClr val="accent3">
                    <a:lumMod val="75000"/>
                  </a:schemeClr>
                </a:solidFill>
              </a:rPr>
              <a:t>Materiality</a:t>
            </a:r>
            <a:endParaRPr lang="LID4096" sz="1600" dirty="0">
              <a:solidFill>
                <a:schemeClr val="accent3">
                  <a:lumMod val="75000"/>
                </a:schemeClr>
              </a:solidFill>
            </a:endParaRPr>
          </a:p>
        </p:txBody>
      </p:sp>
      <p:sp>
        <p:nvSpPr>
          <p:cNvPr id="15" name="Rectangle: Rounded Corners 14">
            <a:extLst>
              <a:ext uri="{FF2B5EF4-FFF2-40B4-BE49-F238E27FC236}">
                <a16:creationId xmlns:a16="http://schemas.microsoft.com/office/drawing/2014/main" id="{A576B801-02AE-4DB3-A80F-07FC4BE1C0DD}"/>
              </a:ext>
            </a:extLst>
          </p:cNvPr>
          <p:cNvSpPr/>
          <p:nvPr/>
        </p:nvSpPr>
        <p:spPr>
          <a:xfrm>
            <a:off x="734636" y="3936191"/>
            <a:ext cx="3531679" cy="398894"/>
          </a:xfrm>
          <a:prstGeom prst="roundRect">
            <a:avLst/>
          </a:prstGeom>
          <a:solidFill>
            <a:schemeClr val="accent3">
              <a:lumMod val="20000"/>
              <a:lumOff val="80000"/>
            </a:schemeClr>
          </a:solidFill>
          <a:ln>
            <a:solidFill>
              <a:schemeClr val="accent3">
                <a:lumMod val="40000"/>
                <a:lumOff val="60000"/>
              </a:schemeClr>
            </a:solidFill>
          </a:ln>
        </p:spPr>
        <p:style>
          <a:lnRef idx="0">
            <a:scrgbClr r="0" g="0" b="0"/>
          </a:lnRef>
          <a:fillRef idx="0">
            <a:scrgbClr r="0" g="0" b="0"/>
          </a:fillRef>
          <a:effectRef idx="0">
            <a:scrgbClr r="0" g="0" b="0"/>
          </a:effectRef>
          <a:fontRef idx="minor">
            <a:schemeClr val="accent3"/>
          </a:fontRef>
        </p:style>
        <p:txBody>
          <a:bodyPr rtlCol="0" anchor="ctr"/>
          <a:lstStyle/>
          <a:p>
            <a:pPr algn="ctr"/>
            <a:r>
              <a:rPr lang="en-GB" sz="1600" dirty="0">
                <a:solidFill>
                  <a:schemeClr val="accent3">
                    <a:lumMod val="75000"/>
                  </a:schemeClr>
                </a:solidFill>
              </a:rPr>
              <a:t>Assurance</a:t>
            </a:r>
            <a:endParaRPr lang="LID4096" sz="1600" dirty="0">
              <a:solidFill>
                <a:schemeClr val="accent3">
                  <a:lumMod val="75000"/>
                </a:schemeClr>
              </a:solidFill>
            </a:endParaRPr>
          </a:p>
        </p:txBody>
      </p:sp>
      <p:sp>
        <p:nvSpPr>
          <p:cNvPr id="16" name="Rectangle: Rounded Corners 15">
            <a:extLst>
              <a:ext uri="{FF2B5EF4-FFF2-40B4-BE49-F238E27FC236}">
                <a16:creationId xmlns:a16="http://schemas.microsoft.com/office/drawing/2014/main" id="{B0E9F311-CFD6-42E3-9478-3FEB6D0F10B7}"/>
              </a:ext>
            </a:extLst>
          </p:cNvPr>
          <p:cNvSpPr/>
          <p:nvPr/>
        </p:nvSpPr>
        <p:spPr>
          <a:xfrm>
            <a:off x="4355232" y="1932310"/>
            <a:ext cx="4280452" cy="3615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From 11.000 to 50.000 companies</a:t>
            </a:r>
            <a:endParaRPr lang="LID4096" sz="1400" dirty="0"/>
          </a:p>
        </p:txBody>
      </p:sp>
      <p:sp>
        <p:nvSpPr>
          <p:cNvPr id="17" name="Rectangle: Rounded Corners 16">
            <a:extLst>
              <a:ext uri="{FF2B5EF4-FFF2-40B4-BE49-F238E27FC236}">
                <a16:creationId xmlns:a16="http://schemas.microsoft.com/office/drawing/2014/main" id="{EC1DC16E-1CCC-47F0-BC24-6A0EEEE644B6}"/>
              </a:ext>
            </a:extLst>
          </p:cNvPr>
          <p:cNvSpPr/>
          <p:nvPr/>
        </p:nvSpPr>
        <p:spPr>
          <a:xfrm>
            <a:off x="4355232" y="2422820"/>
            <a:ext cx="4280452" cy="3548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GB" sz="1100" b="1" dirty="0">
              <a:solidFill>
                <a:schemeClr val="bg1"/>
              </a:solidFill>
              <a:latin typeface="Calibri" panose="020F0502020204030204"/>
            </a:endParaRPr>
          </a:p>
          <a:p>
            <a:pPr algn="ctr"/>
            <a:r>
              <a:rPr lang="en-GB" sz="1200" dirty="0">
                <a:solidFill>
                  <a:schemeClr val="bg1"/>
                </a:solidFill>
                <a:latin typeface="Calibri" panose="020F0502020204030204"/>
              </a:rPr>
              <a:t>M</a:t>
            </a:r>
            <a:r>
              <a:rPr kumimoji="0" lang="en-GB" sz="1200" i="0" u="none" strike="noStrike" kern="1200" cap="none" spc="0" normalizeH="0" baseline="0" noProof="0" dirty="0" err="1">
                <a:ln>
                  <a:noFill/>
                </a:ln>
                <a:solidFill>
                  <a:schemeClr val="bg1"/>
                </a:solidFill>
                <a:effectLst/>
                <a:uLnTx/>
                <a:uFillTx/>
                <a:latin typeface="Calibri" panose="020F0502020204030204"/>
                <a:ea typeface="+mn-ea"/>
                <a:cs typeface="+mn-cs"/>
              </a:rPr>
              <a:t>andatory</a:t>
            </a:r>
            <a:r>
              <a:rPr kumimoji="0" lang="en-GB" sz="1200" i="0" u="none" strike="noStrike" kern="1200" cap="none" spc="0" normalizeH="0" baseline="0" noProof="0" dirty="0">
                <a:ln>
                  <a:noFill/>
                </a:ln>
                <a:solidFill>
                  <a:schemeClr val="bg1"/>
                </a:solidFill>
                <a:effectLst/>
                <a:uLnTx/>
                <a:uFillTx/>
                <a:latin typeface="Calibri" panose="020F0502020204030204"/>
                <a:ea typeface="+mn-ea"/>
                <a:cs typeface="+mn-cs"/>
              </a:rPr>
              <a:t> EU sustainability reporting standards</a:t>
            </a:r>
          </a:p>
          <a:p>
            <a:pPr algn="ctr"/>
            <a:endParaRPr lang="LID4096" sz="1400" dirty="0"/>
          </a:p>
        </p:txBody>
      </p:sp>
      <p:sp>
        <p:nvSpPr>
          <p:cNvPr id="18" name="Rectangle: Rounded Corners 17">
            <a:extLst>
              <a:ext uri="{FF2B5EF4-FFF2-40B4-BE49-F238E27FC236}">
                <a16:creationId xmlns:a16="http://schemas.microsoft.com/office/drawing/2014/main" id="{8133E5CC-6824-47D3-A6F6-8A673F7D70FC}"/>
              </a:ext>
            </a:extLst>
          </p:cNvPr>
          <p:cNvSpPr/>
          <p:nvPr/>
        </p:nvSpPr>
        <p:spPr>
          <a:xfrm>
            <a:off x="4355232" y="2904020"/>
            <a:ext cx="4280452" cy="37639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Included in management reports, in a digital, machine-readable format</a:t>
            </a:r>
            <a:endParaRPr lang="LID4096" sz="1100" dirty="0"/>
          </a:p>
        </p:txBody>
      </p:sp>
      <p:sp>
        <p:nvSpPr>
          <p:cNvPr id="19" name="Rectangle: Rounded Corners 18">
            <a:extLst>
              <a:ext uri="{FF2B5EF4-FFF2-40B4-BE49-F238E27FC236}">
                <a16:creationId xmlns:a16="http://schemas.microsoft.com/office/drawing/2014/main" id="{C2672F87-73CD-4CCD-8C24-CE57AAAAEC2D}"/>
              </a:ext>
            </a:extLst>
          </p:cNvPr>
          <p:cNvSpPr/>
          <p:nvPr/>
        </p:nvSpPr>
        <p:spPr>
          <a:xfrm>
            <a:off x="4355232" y="3406766"/>
            <a:ext cx="4280451" cy="37639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Double Materiality</a:t>
            </a:r>
            <a:endParaRPr lang="LID4096" sz="1100" dirty="0"/>
          </a:p>
        </p:txBody>
      </p:sp>
      <p:sp>
        <p:nvSpPr>
          <p:cNvPr id="20" name="Rectangle: Rounded Corners 19">
            <a:extLst>
              <a:ext uri="{FF2B5EF4-FFF2-40B4-BE49-F238E27FC236}">
                <a16:creationId xmlns:a16="http://schemas.microsoft.com/office/drawing/2014/main" id="{E1A9431A-311A-4F2E-AF79-C506F0B40E6A}"/>
              </a:ext>
            </a:extLst>
          </p:cNvPr>
          <p:cNvSpPr/>
          <p:nvPr/>
        </p:nvSpPr>
        <p:spPr>
          <a:xfrm>
            <a:off x="4355231" y="3936191"/>
            <a:ext cx="4280449" cy="40462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solidFill>
                  <a:schemeClr val="bg1"/>
                </a:solidFill>
                <a:latin typeface="Calibri" panose="020F0502020204030204"/>
              </a:rPr>
              <a:t>R</a:t>
            </a:r>
            <a:r>
              <a:rPr kumimoji="0" lang="en-GB" sz="1200" i="0" u="none" strike="noStrike" kern="1200" cap="none" spc="0" normalizeH="0" baseline="0" noProof="0" dirty="0" err="1">
                <a:ln>
                  <a:noFill/>
                </a:ln>
                <a:solidFill>
                  <a:schemeClr val="bg1"/>
                </a:solidFill>
                <a:effectLst/>
                <a:uLnTx/>
                <a:uFillTx/>
                <a:latin typeface="Calibri" panose="020F0502020204030204"/>
                <a:ea typeface="+mn-ea"/>
                <a:cs typeface="+mn-cs"/>
              </a:rPr>
              <a:t>equired</a:t>
            </a:r>
            <a:r>
              <a:rPr kumimoji="0" lang="en-GB" sz="1200" i="0" u="none" strike="noStrike" kern="1200" cap="none" spc="0" normalizeH="0" baseline="0" noProof="0" dirty="0">
                <a:ln>
                  <a:noFill/>
                </a:ln>
                <a:solidFill>
                  <a:schemeClr val="bg1"/>
                </a:solidFill>
                <a:effectLst/>
                <a:uLnTx/>
                <a:uFillTx/>
                <a:latin typeface="Calibri" panose="020F0502020204030204"/>
                <a:ea typeface="+mn-ea"/>
                <a:cs typeface="+mn-cs"/>
              </a:rPr>
              <a:t> limited assurance</a:t>
            </a:r>
            <a:endParaRPr lang="LID4096" sz="1600" dirty="0"/>
          </a:p>
        </p:txBody>
      </p:sp>
      <p:sp>
        <p:nvSpPr>
          <p:cNvPr id="21" name="TextBox 20">
            <a:extLst>
              <a:ext uri="{FF2B5EF4-FFF2-40B4-BE49-F238E27FC236}">
                <a16:creationId xmlns:a16="http://schemas.microsoft.com/office/drawing/2014/main" id="{FED684E6-C3C1-4815-BDE6-195D766AC37A}"/>
              </a:ext>
            </a:extLst>
          </p:cNvPr>
          <p:cNvSpPr txBox="1"/>
          <p:nvPr/>
        </p:nvSpPr>
        <p:spPr>
          <a:xfrm rot="10800000" flipV="1">
            <a:off x="-108519" y="4371950"/>
            <a:ext cx="5654459" cy="738664"/>
          </a:xfrm>
          <a:prstGeom prst="rect">
            <a:avLst/>
          </a:prstGeom>
          <a:noFill/>
        </p:spPr>
        <p:txBody>
          <a:bodyPr wrap="square">
            <a:spAutoFit/>
          </a:bodyPr>
          <a:lstStyle/>
          <a:p>
            <a:pPr algn="r"/>
            <a:r>
              <a:rPr lang="en-GB" sz="1050" b="0" i="0" dirty="0">
                <a:solidFill>
                  <a:schemeClr val="accent6"/>
                </a:solidFill>
                <a:effectLst/>
              </a:rPr>
              <a:t>The European Commission has published a proposal for a regulation establishing a European single access point (“ESAP”), a </a:t>
            </a:r>
            <a:r>
              <a:rPr lang="en-GB" sz="1050" b="1" i="0" dirty="0">
                <a:solidFill>
                  <a:schemeClr val="accent6"/>
                </a:solidFill>
                <a:effectLst/>
              </a:rPr>
              <a:t>centralised platform allowing access to publicly disclosed information on financial services, capital markets and sustainability</a:t>
            </a:r>
            <a:r>
              <a:rPr lang="en-GB" sz="1050" b="0" i="0" dirty="0">
                <a:solidFill>
                  <a:schemeClr val="accent6"/>
                </a:solidFill>
                <a:effectLst/>
              </a:rPr>
              <a:t>. The European Securities and Markets Authority (“ESMA”) is tasked with establishing the ESAP </a:t>
            </a:r>
            <a:r>
              <a:rPr lang="en-GB" sz="1050" b="1" i="0" dirty="0">
                <a:solidFill>
                  <a:schemeClr val="accent6"/>
                </a:solidFill>
                <a:effectLst/>
              </a:rPr>
              <a:t>by 31 December 2024</a:t>
            </a:r>
            <a:r>
              <a:rPr lang="en-GB" sz="1050" b="0" i="0" dirty="0">
                <a:solidFill>
                  <a:schemeClr val="accent6"/>
                </a:solidFill>
                <a:effectLst/>
              </a:rPr>
              <a:t>. </a:t>
            </a:r>
            <a:endParaRPr lang="LID4096" sz="1050" dirty="0">
              <a:solidFill>
                <a:schemeClr val="accent6"/>
              </a:solidFill>
            </a:endParaRPr>
          </a:p>
        </p:txBody>
      </p:sp>
      <p:cxnSp>
        <p:nvCxnSpPr>
          <p:cNvPr id="22" name="Straight Arrow Connector 21">
            <a:extLst>
              <a:ext uri="{FF2B5EF4-FFF2-40B4-BE49-F238E27FC236}">
                <a16:creationId xmlns:a16="http://schemas.microsoft.com/office/drawing/2014/main" id="{F614487D-DC33-4FFF-A1A4-475C2B5C438B}"/>
              </a:ext>
            </a:extLst>
          </p:cNvPr>
          <p:cNvCxnSpPr>
            <a:cxnSpLocks/>
          </p:cNvCxnSpPr>
          <p:nvPr/>
        </p:nvCxnSpPr>
        <p:spPr>
          <a:xfrm flipH="1">
            <a:off x="5652120" y="3089202"/>
            <a:ext cx="2971614" cy="16386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A1DB4EA3-3971-4661-8FE0-E43FA0605D3D}"/>
              </a:ext>
            </a:extLst>
          </p:cNvPr>
          <p:cNvCxnSpPr>
            <a:cxnSpLocks/>
          </p:cNvCxnSpPr>
          <p:nvPr/>
        </p:nvCxnSpPr>
        <p:spPr>
          <a:xfrm>
            <a:off x="5545940" y="4515966"/>
            <a:ext cx="0" cy="5346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74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F90D72-D89D-4EE5-8AFC-51ECECD54CC7}"/>
              </a:ext>
            </a:extLst>
          </p:cNvPr>
          <p:cNvSpPr>
            <a:spLocks noGrp="1"/>
          </p:cNvSpPr>
          <p:nvPr>
            <p:ph type="body" sz="quarter" idx="16"/>
          </p:nvPr>
        </p:nvSpPr>
        <p:spPr/>
        <p:txBody>
          <a:bodyPr/>
          <a:lstStyle/>
          <a:p>
            <a:r>
              <a:rPr lang="en-GB" dirty="0"/>
              <a:t>What is keeping businesses busy (2/3)</a:t>
            </a:r>
            <a:endParaRPr lang="LID4096" dirty="0"/>
          </a:p>
        </p:txBody>
      </p:sp>
      <p:sp>
        <p:nvSpPr>
          <p:cNvPr id="6" name="Text Placeholder 5">
            <a:extLst>
              <a:ext uri="{FF2B5EF4-FFF2-40B4-BE49-F238E27FC236}">
                <a16:creationId xmlns:a16="http://schemas.microsoft.com/office/drawing/2014/main" id="{34362280-2CA8-4B44-96BD-93CAC1FE9A2B}"/>
              </a:ext>
            </a:extLst>
          </p:cNvPr>
          <p:cNvSpPr>
            <a:spLocks noGrp="1"/>
          </p:cNvSpPr>
          <p:nvPr>
            <p:ph type="body" sz="quarter" idx="24"/>
          </p:nvPr>
        </p:nvSpPr>
        <p:spPr/>
        <p:txBody>
          <a:bodyPr/>
          <a:lstStyle/>
          <a:p>
            <a:r>
              <a:rPr lang="en-GB" dirty="0"/>
              <a:t>Due Diligence…</a:t>
            </a:r>
            <a:endParaRPr lang="LID4096" dirty="0"/>
          </a:p>
        </p:txBody>
      </p:sp>
      <p:pic>
        <p:nvPicPr>
          <p:cNvPr id="3" name="Picture 2">
            <a:extLst>
              <a:ext uri="{FF2B5EF4-FFF2-40B4-BE49-F238E27FC236}">
                <a16:creationId xmlns:a16="http://schemas.microsoft.com/office/drawing/2014/main" id="{A295E159-5A8F-491E-AC49-D0AF34E6895E}"/>
              </a:ext>
            </a:extLst>
          </p:cNvPr>
          <p:cNvPicPr>
            <a:picLocks noChangeAspect="1"/>
          </p:cNvPicPr>
          <p:nvPr/>
        </p:nvPicPr>
        <p:blipFill>
          <a:blip r:embed="rId2"/>
          <a:stretch>
            <a:fillRect/>
          </a:stretch>
        </p:blipFill>
        <p:spPr>
          <a:xfrm>
            <a:off x="950769" y="1121618"/>
            <a:ext cx="7242462" cy="3708700"/>
          </a:xfrm>
          <a:prstGeom prst="rect">
            <a:avLst/>
          </a:prstGeom>
        </p:spPr>
      </p:pic>
      <p:sp>
        <p:nvSpPr>
          <p:cNvPr id="42" name="TextBox 41">
            <a:extLst>
              <a:ext uri="{FF2B5EF4-FFF2-40B4-BE49-F238E27FC236}">
                <a16:creationId xmlns:a16="http://schemas.microsoft.com/office/drawing/2014/main" id="{E380E7EA-F938-4F78-8A33-53482DCFCAC8}"/>
              </a:ext>
            </a:extLst>
          </p:cNvPr>
          <p:cNvSpPr txBox="1"/>
          <p:nvPr/>
        </p:nvSpPr>
        <p:spPr>
          <a:xfrm>
            <a:off x="7092280" y="4267486"/>
            <a:ext cx="3532779" cy="507831"/>
          </a:xfrm>
          <a:prstGeom prst="rect">
            <a:avLst/>
          </a:prstGeom>
          <a:noFill/>
        </p:spPr>
        <p:txBody>
          <a:bodyPr wrap="square" rtlCol="0">
            <a:spAutoFit/>
          </a:bodyPr>
          <a:lstStyle/>
          <a:p>
            <a:pPr defTabSz="914377">
              <a:defRPr/>
            </a:pPr>
            <a:r>
              <a:rPr lang="en-GB" sz="900" dirty="0">
                <a:solidFill>
                  <a:srgbClr val="000000"/>
                </a:solidFill>
                <a:latin typeface="Calibri"/>
              </a:rPr>
              <a:t>Adopted regulation</a:t>
            </a:r>
          </a:p>
          <a:p>
            <a:pPr defTabSz="914377">
              <a:defRPr/>
            </a:pPr>
            <a:endParaRPr lang="en-GB" sz="900" dirty="0">
              <a:solidFill>
                <a:srgbClr val="000000"/>
              </a:solidFill>
              <a:latin typeface="Calibri"/>
            </a:endParaRPr>
          </a:p>
          <a:p>
            <a:pPr defTabSz="914377">
              <a:defRPr/>
            </a:pPr>
            <a:r>
              <a:rPr lang="en-GB" sz="900" dirty="0">
                <a:solidFill>
                  <a:srgbClr val="000000"/>
                </a:solidFill>
                <a:latin typeface="Calibri"/>
              </a:rPr>
              <a:t>Expected regulation</a:t>
            </a:r>
            <a:endParaRPr lang="en-BE" sz="900" dirty="0">
              <a:solidFill>
                <a:srgbClr val="000000"/>
              </a:solidFill>
              <a:latin typeface="Calibri"/>
            </a:endParaRPr>
          </a:p>
        </p:txBody>
      </p:sp>
    </p:spTree>
    <p:extLst>
      <p:ext uri="{BB962C8B-B14F-4D97-AF65-F5344CB8AC3E}">
        <p14:creationId xmlns:p14="http://schemas.microsoft.com/office/powerpoint/2010/main" val="279336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7F2FC9-1BC8-4140-8729-5D2BA9FF091A}"/>
              </a:ext>
            </a:extLst>
          </p:cNvPr>
          <p:cNvSpPr>
            <a:spLocks noGrp="1"/>
          </p:cNvSpPr>
          <p:nvPr>
            <p:ph type="body" sz="quarter" idx="11"/>
          </p:nvPr>
        </p:nvSpPr>
        <p:spPr>
          <a:xfrm>
            <a:off x="467544" y="1419622"/>
            <a:ext cx="8347334" cy="3312368"/>
          </a:xfrm>
        </p:spPr>
        <p:txBody>
          <a:bodyPr>
            <a:normAutofit lnSpcReduction="10000"/>
          </a:bodyPr>
          <a:lstStyle/>
          <a:p>
            <a:r>
              <a:rPr lang="en-GB" b="1" dirty="0"/>
              <a:t>A duty to care…</a:t>
            </a:r>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b="1" dirty="0"/>
              <a:t>…towards a duty to collaborate.</a:t>
            </a:r>
            <a:endParaRPr lang="LID4096" b="1" dirty="0"/>
          </a:p>
        </p:txBody>
      </p:sp>
      <p:sp>
        <p:nvSpPr>
          <p:cNvPr id="7" name="TextBox 6">
            <a:extLst>
              <a:ext uri="{FF2B5EF4-FFF2-40B4-BE49-F238E27FC236}">
                <a16:creationId xmlns:a16="http://schemas.microsoft.com/office/drawing/2014/main" id="{21EBDB84-6763-45FE-A35D-68D5D4F5704B}"/>
              </a:ext>
            </a:extLst>
          </p:cNvPr>
          <p:cNvSpPr txBox="1"/>
          <p:nvPr/>
        </p:nvSpPr>
        <p:spPr>
          <a:xfrm>
            <a:off x="467544" y="1779662"/>
            <a:ext cx="8424936" cy="2308324"/>
          </a:xfrm>
          <a:prstGeom prst="rect">
            <a:avLst/>
          </a:prstGeom>
          <a:noFill/>
        </p:spPr>
        <p:txBody>
          <a:bodyPr wrap="square" rtlCol="0">
            <a:spAutoFit/>
          </a:bodyPr>
          <a:lstStyle/>
          <a:p>
            <a:r>
              <a:rPr lang="en-GB" sz="1600" dirty="0"/>
              <a:t>Among the actions to be taken, the proposal suggests:</a:t>
            </a:r>
          </a:p>
          <a:p>
            <a:endParaRPr lang="en-GB" sz="1600" dirty="0"/>
          </a:p>
          <a:p>
            <a:pPr marL="342900" indent="-342900">
              <a:buFont typeface="+mj-lt"/>
              <a:buAutoNum type="arabicPeriod"/>
            </a:pPr>
            <a:r>
              <a:rPr lang="en-GB" sz="1600" dirty="0"/>
              <a:t>The development and implementation of a prevention action plan, with reasonable and defined timelines for action and qualitative and quantitative indicators for measuring improvement</a:t>
            </a:r>
          </a:p>
          <a:p>
            <a:pPr marL="342900" indent="-342900">
              <a:buFont typeface="+mj-lt"/>
              <a:buAutoNum type="arabicPeriod"/>
            </a:pPr>
            <a:r>
              <a:rPr lang="en-GB" sz="1600" dirty="0"/>
              <a:t>Contractual assurances from a business partner with whom it has a direct business relationship</a:t>
            </a:r>
          </a:p>
          <a:p>
            <a:pPr marL="342900" indent="-342900">
              <a:buFont typeface="+mj-lt"/>
              <a:buAutoNum type="arabicPeriod"/>
            </a:pPr>
            <a:r>
              <a:rPr lang="en-GB" sz="1600" dirty="0"/>
              <a:t>Make necessary investments to comply</a:t>
            </a:r>
          </a:p>
          <a:p>
            <a:pPr marL="342900" indent="-342900">
              <a:buFont typeface="+mj-lt"/>
              <a:buAutoNum type="arabicPeriod"/>
            </a:pPr>
            <a:r>
              <a:rPr lang="en-GB" sz="1600" dirty="0"/>
              <a:t>Support for SMEs with which the company has an established business relationship</a:t>
            </a:r>
          </a:p>
          <a:p>
            <a:pPr marL="342900" indent="-342900">
              <a:buFont typeface="+mj-lt"/>
              <a:buAutoNum type="arabicPeriod"/>
            </a:pPr>
            <a:r>
              <a:rPr lang="en-GB" sz="1600" dirty="0"/>
              <a:t>Collaboration with other entities to increase the company’s ability to bring the adverse impact to an end</a:t>
            </a:r>
            <a:endParaRPr lang="LID4096" sz="1600" dirty="0"/>
          </a:p>
        </p:txBody>
      </p:sp>
      <p:sp>
        <p:nvSpPr>
          <p:cNvPr id="8" name="Text Placeholder 4">
            <a:extLst>
              <a:ext uri="{FF2B5EF4-FFF2-40B4-BE49-F238E27FC236}">
                <a16:creationId xmlns:a16="http://schemas.microsoft.com/office/drawing/2014/main" id="{B8337545-09A8-4CFA-BE0D-D779B4B34942}"/>
              </a:ext>
            </a:extLst>
          </p:cNvPr>
          <p:cNvSpPr txBox="1">
            <a:spLocks/>
          </p:cNvSpPr>
          <p:nvPr/>
        </p:nvSpPr>
        <p:spPr>
          <a:xfrm>
            <a:off x="1547665" y="302449"/>
            <a:ext cx="5615136" cy="360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6"/>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b="1" kern="1200">
                <a:solidFill>
                  <a:srgbClr val="004962"/>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chemeClr val="tx2">
                    <a:lumMod val="60000"/>
                    <a:lumOff val="40000"/>
                  </a:schemeClr>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What is keeping businesses busy (2/3)</a:t>
            </a:r>
            <a:endParaRPr lang="LID4096" dirty="0"/>
          </a:p>
        </p:txBody>
      </p:sp>
      <p:sp>
        <p:nvSpPr>
          <p:cNvPr id="9" name="Text Placeholder 5">
            <a:extLst>
              <a:ext uri="{FF2B5EF4-FFF2-40B4-BE49-F238E27FC236}">
                <a16:creationId xmlns:a16="http://schemas.microsoft.com/office/drawing/2014/main" id="{1612DFC7-B77C-444E-984F-628797ADCE8D}"/>
              </a:ext>
            </a:extLst>
          </p:cNvPr>
          <p:cNvSpPr txBox="1">
            <a:spLocks/>
          </p:cNvSpPr>
          <p:nvPr/>
        </p:nvSpPr>
        <p:spPr>
          <a:xfrm>
            <a:off x="1547665" y="622098"/>
            <a:ext cx="5615134" cy="2889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2"/>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b="1" kern="1200">
                <a:solidFill>
                  <a:srgbClr val="004962"/>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chemeClr val="tx2">
                    <a:lumMod val="60000"/>
                    <a:lumOff val="40000"/>
                  </a:schemeClr>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Future EU Due Diligence Law</a:t>
            </a:r>
            <a:endParaRPr lang="LID4096" dirty="0"/>
          </a:p>
        </p:txBody>
      </p:sp>
    </p:spTree>
    <p:extLst>
      <p:ext uri="{BB962C8B-B14F-4D97-AF65-F5344CB8AC3E}">
        <p14:creationId xmlns:p14="http://schemas.microsoft.com/office/powerpoint/2010/main" val="191700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F90D72-D89D-4EE5-8AFC-51ECECD54CC7}"/>
              </a:ext>
            </a:extLst>
          </p:cNvPr>
          <p:cNvSpPr>
            <a:spLocks noGrp="1"/>
          </p:cNvSpPr>
          <p:nvPr>
            <p:ph type="body" sz="quarter" idx="16"/>
          </p:nvPr>
        </p:nvSpPr>
        <p:spPr/>
        <p:txBody>
          <a:bodyPr/>
          <a:lstStyle/>
          <a:p>
            <a:r>
              <a:rPr lang="en-GB" dirty="0"/>
              <a:t>What is keeping businesses busy (2/3)</a:t>
            </a:r>
            <a:endParaRPr lang="LID4096" dirty="0"/>
          </a:p>
        </p:txBody>
      </p:sp>
      <p:sp>
        <p:nvSpPr>
          <p:cNvPr id="6" name="Text Placeholder 5">
            <a:extLst>
              <a:ext uri="{FF2B5EF4-FFF2-40B4-BE49-F238E27FC236}">
                <a16:creationId xmlns:a16="http://schemas.microsoft.com/office/drawing/2014/main" id="{34362280-2CA8-4B44-96BD-93CAC1FE9A2B}"/>
              </a:ext>
            </a:extLst>
          </p:cNvPr>
          <p:cNvSpPr>
            <a:spLocks noGrp="1"/>
          </p:cNvSpPr>
          <p:nvPr>
            <p:ph type="body" sz="quarter" idx="24"/>
          </p:nvPr>
        </p:nvSpPr>
        <p:spPr/>
        <p:txBody>
          <a:bodyPr/>
          <a:lstStyle/>
          <a:p>
            <a:r>
              <a:rPr lang="en-GB" dirty="0"/>
              <a:t>Due Diligence…</a:t>
            </a:r>
            <a:endParaRPr lang="LID4096" dirty="0"/>
          </a:p>
        </p:txBody>
      </p:sp>
      <p:sp>
        <p:nvSpPr>
          <p:cNvPr id="7" name="TextBox 6">
            <a:extLst>
              <a:ext uri="{FF2B5EF4-FFF2-40B4-BE49-F238E27FC236}">
                <a16:creationId xmlns:a16="http://schemas.microsoft.com/office/drawing/2014/main" id="{93640214-ABA4-42D6-A4BD-D2AC3A0EA847}"/>
              </a:ext>
            </a:extLst>
          </p:cNvPr>
          <p:cNvSpPr txBox="1"/>
          <p:nvPr/>
        </p:nvSpPr>
        <p:spPr>
          <a:xfrm>
            <a:off x="66295" y="1171485"/>
            <a:ext cx="5384456" cy="2000548"/>
          </a:xfrm>
          <a:prstGeom prst="rect">
            <a:avLst/>
          </a:prstGeom>
          <a:noFill/>
        </p:spPr>
        <p:txBody>
          <a:bodyPr wrap="square">
            <a:spAutoFit/>
          </a:bodyPr>
          <a:lstStyle/>
          <a:p>
            <a:pPr marL="990575" lvl="1" indent="-380990" algn="just">
              <a:buFont typeface="Arial" panose="020B0604020202020204" pitchFamily="34" charset="0"/>
              <a:buChar char="•"/>
              <a:defRPr/>
            </a:pPr>
            <a:r>
              <a:rPr lang="en-GB" sz="1400" b="1" kern="0" dirty="0">
                <a:solidFill>
                  <a:srgbClr val="024963"/>
                </a:solidFill>
              </a:rPr>
              <a:t>Increase wealth, create jobs and new skills </a:t>
            </a:r>
            <a:r>
              <a:rPr lang="en-GB" sz="1400" kern="0" dirty="0">
                <a:solidFill>
                  <a:srgbClr val="024963"/>
                </a:solidFill>
              </a:rPr>
              <a:t>for young people through sustainable value chains linked to mining resources used in electric batteries (cobalt, copper, lithium, manganese, nickel, graphite), with the objective of supporting the Democratic Republic of the Congo to transform its natural resources into sustainable prosperity for all. </a:t>
            </a:r>
          </a:p>
          <a:p>
            <a:pPr lvl="1" algn="just">
              <a:defRPr/>
            </a:pPr>
            <a:endParaRPr lang="en-GB" sz="1400" kern="0" dirty="0">
              <a:solidFill>
                <a:srgbClr val="024963"/>
              </a:solidFill>
            </a:endParaRPr>
          </a:p>
          <a:p>
            <a:pPr marL="380990" indent="-380990" algn="just" defTabSz="1219170">
              <a:buFont typeface="Arial" panose="020B0604020202020204" pitchFamily="34" charset="0"/>
              <a:buChar char="•"/>
              <a:defRPr/>
            </a:pPr>
            <a:endParaRPr lang="en-GB" sz="1100" kern="0" dirty="0">
              <a:solidFill>
                <a:srgbClr val="024963"/>
              </a:solidFill>
            </a:endParaRPr>
          </a:p>
        </p:txBody>
      </p:sp>
      <p:pic>
        <p:nvPicPr>
          <p:cNvPr id="8" name="Picture 7">
            <a:extLst>
              <a:ext uri="{FF2B5EF4-FFF2-40B4-BE49-F238E27FC236}">
                <a16:creationId xmlns:a16="http://schemas.microsoft.com/office/drawing/2014/main" id="{AB2E7837-AA1F-4666-88E0-E5A81A2DDB5A}"/>
              </a:ext>
            </a:extLst>
          </p:cNvPr>
          <p:cNvPicPr>
            <a:picLocks noChangeAspect="1"/>
          </p:cNvPicPr>
          <p:nvPr/>
        </p:nvPicPr>
        <p:blipFill>
          <a:blip r:embed="rId2"/>
          <a:stretch>
            <a:fillRect/>
          </a:stretch>
        </p:blipFill>
        <p:spPr>
          <a:xfrm>
            <a:off x="6191385" y="982460"/>
            <a:ext cx="2801832" cy="3091533"/>
          </a:xfrm>
          <a:prstGeom prst="rect">
            <a:avLst/>
          </a:prstGeom>
        </p:spPr>
      </p:pic>
      <p:pic>
        <p:nvPicPr>
          <p:cNvPr id="9" name="Picture 8">
            <a:extLst>
              <a:ext uri="{FF2B5EF4-FFF2-40B4-BE49-F238E27FC236}">
                <a16:creationId xmlns:a16="http://schemas.microsoft.com/office/drawing/2014/main" id="{E69D8D42-02EC-4D57-BE94-739648CABA03}"/>
              </a:ext>
            </a:extLst>
          </p:cNvPr>
          <p:cNvPicPr>
            <a:picLocks noChangeAspect="1"/>
          </p:cNvPicPr>
          <p:nvPr/>
        </p:nvPicPr>
        <p:blipFill>
          <a:blip r:embed="rId3"/>
          <a:stretch>
            <a:fillRect/>
          </a:stretch>
        </p:blipFill>
        <p:spPr>
          <a:xfrm>
            <a:off x="4710650" y="2787918"/>
            <a:ext cx="1379390" cy="1836231"/>
          </a:xfrm>
          <a:prstGeom prst="rect">
            <a:avLst/>
          </a:prstGeom>
        </p:spPr>
      </p:pic>
      <p:sp>
        <p:nvSpPr>
          <p:cNvPr id="10" name="TextBox 9">
            <a:extLst>
              <a:ext uri="{FF2B5EF4-FFF2-40B4-BE49-F238E27FC236}">
                <a16:creationId xmlns:a16="http://schemas.microsoft.com/office/drawing/2014/main" id="{35A1135A-D1DC-47AB-A18A-3A2983FC4794}"/>
              </a:ext>
            </a:extLst>
          </p:cNvPr>
          <p:cNvSpPr txBox="1"/>
          <p:nvPr/>
        </p:nvSpPr>
        <p:spPr>
          <a:xfrm>
            <a:off x="345401" y="2988209"/>
            <a:ext cx="4218607" cy="1384995"/>
          </a:xfrm>
          <a:prstGeom prst="rect">
            <a:avLst/>
          </a:prstGeom>
          <a:noFill/>
        </p:spPr>
        <p:txBody>
          <a:bodyPr wrap="square">
            <a:spAutoFit/>
          </a:bodyPr>
          <a:lstStyle/>
          <a:p>
            <a:pPr marL="228594" indent="-228594" algn="just" defTabSz="1219170">
              <a:buFont typeface="Arial" panose="020B0604020202020204" pitchFamily="34" charset="0"/>
              <a:buChar char="•"/>
              <a:defRPr/>
            </a:pPr>
            <a:r>
              <a:rPr lang="en-GB" sz="1400" kern="0" dirty="0">
                <a:solidFill>
                  <a:srgbClr val="024963"/>
                </a:solidFill>
                <a:latin typeface="Calibri"/>
              </a:rPr>
              <a:t>CSR Europe received an </a:t>
            </a:r>
            <a:r>
              <a:rPr lang="en-GB" sz="1400" b="1" kern="0" dirty="0">
                <a:solidFill>
                  <a:srgbClr val="024963"/>
                </a:solidFill>
                <a:latin typeface="Calibri"/>
              </a:rPr>
              <a:t>invitation from Hon. </a:t>
            </a:r>
            <a:r>
              <a:rPr lang="en-GB" sz="1400" b="1" kern="0" dirty="0" err="1">
                <a:solidFill>
                  <a:srgbClr val="024963"/>
                </a:solidFill>
                <a:latin typeface="Calibri"/>
              </a:rPr>
              <a:t>Ève</a:t>
            </a:r>
            <a:r>
              <a:rPr lang="en-GB" sz="1400" b="1" kern="0" dirty="0">
                <a:solidFill>
                  <a:srgbClr val="024963"/>
                </a:solidFill>
                <a:latin typeface="Calibri"/>
              </a:rPr>
              <a:t> </a:t>
            </a:r>
            <a:r>
              <a:rPr lang="en-GB" sz="1400" b="1" kern="0" dirty="0" err="1">
                <a:solidFill>
                  <a:srgbClr val="024963"/>
                </a:solidFill>
                <a:latin typeface="Calibri"/>
              </a:rPr>
              <a:t>Bazaiba</a:t>
            </a:r>
            <a:r>
              <a:rPr lang="en-GB" sz="1400" b="1" kern="0" dirty="0">
                <a:solidFill>
                  <a:srgbClr val="024963"/>
                </a:solidFill>
                <a:latin typeface="Calibri"/>
              </a:rPr>
              <a:t> </a:t>
            </a:r>
            <a:r>
              <a:rPr lang="en-GB" sz="1400" b="1" kern="0" dirty="0" err="1">
                <a:solidFill>
                  <a:srgbClr val="024963"/>
                </a:solidFill>
                <a:latin typeface="Calibri"/>
              </a:rPr>
              <a:t>Masudi</a:t>
            </a:r>
            <a:r>
              <a:rPr lang="en-GB" sz="1400" kern="0" dirty="0">
                <a:solidFill>
                  <a:srgbClr val="024963"/>
                </a:solidFill>
                <a:latin typeface="Calibri"/>
              </a:rPr>
              <a:t>, Deputy Prime Minister and Minister of the Environment and Sustainable Development of DRC, to </a:t>
            </a:r>
            <a:r>
              <a:rPr lang="en-GB" sz="1400" b="1" kern="0" dirty="0">
                <a:solidFill>
                  <a:srgbClr val="024963"/>
                </a:solidFill>
                <a:latin typeface="Calibri"/>
              </a:rPr>
              <a:t>host a dialogue </a:t>
            </a:r>
            <a:r>
              <a:rPr lang="en-GB" sz="1400" kern="0" dirty="0">
                <a:solidFill>
                  <a:srgbClr val="024963"/>
                </a:solidFill>
                <a:latin typeface="Calibri"/>
              </a:rPr>
              <a:t>with CSR Europe’s members and partners in the automotive sector.</a:t>
            </a:r>
          </a:p>
        </p:txBody>
      </p:sp>
    </p:spTree>
    <p:extLst>
      <p:ext uri="{BB962C8B-B14F-4D97-AF65-F5344CB8AC3E}">
        <p14:creationId xmlns:p14="http://schemas.microsoft.com/office/powerpoint/2010/main" val="253211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F90D72-D89D-4EE5-8AFC-51ECECD54CC7}"/>
              </a:ext>
            </a:extLst>
          </p:cNvPr>
          <p:cNvSpPr>
            <a:spLocks noGrp="1"/>
          </p:cNvSpPr>
          <p:nvPr>
            <p:ph type="body" sz="quarter" idx="16"/>
          </p:nvPr>
        </p:nvSpPr>
        <p:spPr/>
        <p:txBody>
          <a:bodyPr/>
          <a:lstStyle/>
          <a:p>
            <a:r>
              <a:rPr lang="en-GB" dirty="0"/>
              <a:t>What is keeping businesses busy (3/3)</a:t>
            </a:r>
            <a:endParaRPr lang="LID4096" dirty="0"/>
          </a:p>
        </p:txBody>
      </p:sp>
      <p:sp>
        <p:nvSpPr>
          <p:cNvPr id="6" name="Text Placeholder 5">
            <a:extLst>
              <a:ext uri="{FF2B5EF4-FFF2-40B4-BE49-F238E27FC236}">
                <a16:creationId xmlns:a16="http://schemas.microsoft.com/office/drawing/2014/main" id="{34362280-2CA8-4B44-96BD-93CAC1FE9A2B}"/>
              </a:ext>
            </a:extLst>
          </p:cNvPr>
          <p:cNvSpPr>
            <a:spLocks noGrp="1"/>
          </p:cNvSpPr>
          <p:nvPr>
            <p:ph type="body" sz="quarter" idx="24"/>
          </p:nvPr>
        </p:nvSpPr>
        <p:spPr/>
        <p:txBody>
          <a:bodyPr/>
          <a:lstStyle/>
          <a:p>
            <a:r>
              <a:rPr lang="en-GB" dirty="0"/>
              <a:t>More equity on equal ambitions: a fair transition towards climate neutrality</a:t>
            </a:r>
            <a:endParaRPr lang="LID4096" dirty="0"/>
          </a:p>
        </p:txBody>
      </p:sp>
      <p:pic>
        <p:nvPicPr>
          <p:cNvPr id="7" name="Picture 6">
            <a:extLst>
              <a:ext uri="{FF2B5EF4-FFF2-40B4-BE49-F238E27FC236}">
                <a16:creationId xmlns:a16="http://schemas.microsoft.com/office/drawing/2014/main" id="{4F2928AC-BCFE-4658-933B-2DC4D1021D98}"/>
              </a:ext>
            </a:extLst>
          </p:cNvPr>
          <p:cNvPicPr>
            <a:picLocks noChangeAspect="1"/>
          </p:cNvPicPr>
          <p:nvPr/>
        </p:nvPicPr>
        <p:blipFill rotWithShape="1">
          <a:blip r:embed="rId2"/>
          <a:srcRect l="15409" t="14740" r="13707"/>
          <a:stretch/>
        </p:blipFill>
        <p:spPr>
          <a:xfrm>
            <a:off x="827584" y="1275606"/>
            <a:ext cx="5544616" cy="3751392"/>
          </a:xfrm>
          <a:prstGeom prst="rect">
            <a:avLst/>
          </a:prstGeom>
        </p:spPr>
      </p:pic>
      <p:sp>
        <p:nvSpPr>
          <p:cNvPr id="9" name="TextBox 8">
            <a:extLst>
              <a:ext uri="{FF2B5EF4-FFF2-40B4-BE49-F238E27FC236}">
                <a16:creationId xmlns:a16="http://schemas.microsoft.com/office/drawing/2014/main" id="{6DCD5FD9-3386-4D48-8CB4-2245F1A99D7C}"/>
              </a:ext>
            </a:extLst>
          </p:cNvPr>
          <p:cNvSpPr txBox="1"/>
          <p:nvPr/>
        </p:nvSpPr>
        <p:spPr>
          <a:xfrm>
            <a:off x="6516216" y="3944893"/>
            <a:ext cx="2232248" cy="71508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b="1" dirty="0"/>
              <a:t>Cop 26 Declaration</a:t>
            </a:r>
          </a:p>
          <a:p>
            <a:pPr algn="ctr"/>
            <a:r>
              <a:rPr lang="en-GB" b="1" dirty="0"/>
              <a:t>For a Just Transition </a:t>
            </a:r>
            <a:endParaRPr lang="LID4096" b="1" dirty="0"/>
          </a:p>
        </p:txBody>
      </p:sp>
      <p:pic>
        <p:nvPicPr>
          <p:cNvPr id="2050" name="Picture 2" descr="CSR Europe">
            <a:extLst>
              <a:ext uri="{FF2B5EF4-FFF2-40B4-BE49-F238E27FC236}">
                <a16:creationId xmlns:a16="http://schemas.microsoft.com/office/drawing/2014/main" id="{94F25489-9705-4751-A02F-0F72626F0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963" y="1828445"/>
            <a:ext cx="979290" cy="6463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ld Business Council for Sustainable Development — Wikipédia">
            <a:extLst>
              <a:ext uri="{FF2B5EF4-FFF2-40B4-BE49-F238E27FC236}">
                <a16:creationId xmlns:a16="http://schemas.microsoft.com/office/drawing/2014/main" id="{9B487243-92CE-4660-8B09-614D027C53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176" y="2609956"/>
            <a:ext cx="1130077" cy="4577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4IG Logo">
            <a:extLst>
              <a:ext uri="{FF2B5EF4-FFF2-40B4-BE49-F238E27FC236}">
                <a16:creationId xmlns:a16="http://schemas.microsoft.com/office/drawing/2014/main" id="{1F56CEAA-31C8-4276-863C-CF60763F2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0009" y="3115055"/>
            <a:ext cx="1386407" cy="46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3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59662B-227F-4612-889F-331CB6C87AEC}"/>
              </a:ext>
            </a:extLst>
          </p:cNvPr>
          <p:cNvSpPr>
            <a:spLocks noGrp="1"/>
          </p:cNvSpPr>
          <p:nvPr>
            <p:ph type="body" sz="quarter" idx="16"/>
          </p:nvPr>
        </p:nvSpPr>
        <p:spPr/>
        <p:txBody>
          <a:bodyPr/>
          <a:lstStyle/>
          <a:p>
            <a:r>
              <a:rPr lang="en-GB" dirty="0"/>
              <a:t>Let’s cooperate!</a:t>
            </a:r>
            <a:endParaRPr lang="LID4096" dirty="0"/>
          </a:p>
        </p:txBody>
      </p:sp>
      <p:pic>
        <p:nvPicPr>
          <p:cNvPr id="7" name="Picture 8">
            <a:extLst>
              <a:ext uri="{FF2B5EF4-FFF2-40B4-BE49-F238E27FC236}">
                <a16:creationId xmlns:a16="http://schemas.microsoft.com/office/drawing/2014/main" id="{6B5343A1-1434-4AE0-AF8C-EF55DB392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347614"/>
            <a:ext cx="4752528" cy="3096359"/>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2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D4F4F1-F024-43E1-A38A-C42361365FD0}"/>
              </a:ext>
            </a:extLst>
          </p:cNvPr>
          <p:cNvGrpSpPr/>
          <p:nvPr/>
        </p:nvGrpSpPr>
        <p:grpSpPr>
          <a:xfrm>
            <a:off x="2771800" y="4095750"/>
            <a:ext cx="445062" cy="445062"/>
            <a:chOff x="3247391" y="490974"/>
            <a:chExt cx="445062" cy="445062"/>
          </a:xfrm>
        </p:grpSpPr>
        <p:sp>
          <p:nvSpPr>
            <p:cNvPr id="4" name="Oval 3">
              <a:extLst>
                <a:ext uri="{FF2B5EF4-FFF2-40B4-BE49-F238E27FC236}">
                  <a16:creationId xmlns:a16="http://schemas.microsoft.com/office/drawing/2014/main" id="{F354189E-7BCA-489B-B7E6-9A865DBB702C}"/>
                </a:ext>
              </a:extLst>
            </p:cNvPr>
            <p:cNvSpPr/>
            <p:nvPr userDrawn="1"/>
          </p:nvSpPr>
          <p:spPr>
            <a:xfrm>
              <a:off x="3247391" y="490974"/>
              <a:ext cx="445062" cy="44506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Open envelope with solid fill">
              <a:hlinkClick r:id="rId2"/>
              <a:extLst>
                <a:ext uri="{FF2B5EF4-FFF2-40B4-BE49-F238E27FC236}">
                  <a16:creationId xmlns:a16="http://schemas.microsoft.com/office/drawing/2014/main" id="{2D203FD6-6542-4764-ABE1-DF3C9B07404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21766" y="561359"/>
              <a:ext cx="296311" cy="296311"/>
            </a:xfrm>
            <a:prstGeom prst="rect">
              <a:avLst/>
            </a:prstGeom>
          </p:spPr>
        </p:pic>
      </p:grpSp>
      <p:grpSp>
        <p:nvGrpSpPr>
          <p:cNvPr id="6" name="Group 5">
            <a:extLst>
              <a:ext uri="{FF2B5EF4-FFF2-40B4-BE49-F238E27FC236}">
                <a16:creationId xmlns:a16="http://schemas.microsoft.com/office/drawing/2014/main" id="{8E1366F6-A8DC-4079-82BA-811F9F60D2C5}"/>
              </a:ext>
            </a:extLst>
          </p:cNvPr>
          <p:cNvGrpSpPr/>
          <p:nvPr/>
        </p:nvGrpSpPr>
        <p:grpSpPr>
          <a:xfrm>
            <a:off x="5705872" y="4095750"/>
            <a:ext cx="445062" cy="445062"/>
            <a:chOff x="4659930" y="577633"/>
            <a:chExt cx="445062" cy="445062"/>
          </a:xfrm>
        </p:grpSpPr>
        <p:sp>
          <p:nvSpPr>
            <p:cNvPr id="7" name="Oval 6">
              <a:extLst>
                <a:ext uri="{FF2B5EF4-FFF2-40B4-BE49-F238E27FC236}">
                  <a16:creationId xmlns:a16="http://schemas.microsoft.com/office/drawing/2014/main" id="{7B3295CB-D2AC-4B1B-A55E-304195843843}"/>
                </a:ext>
              </a:extLst>
            </p:cNvPr>
            <p:cNvSpPr/>
            <p:nvPr userDrawn="1"/>
          </p:nvSpPr>
          <p:spPr>
            <a:xfrm>
              <a:off x="4659930" y="577633"/>
              <a:ext cx="445062" cy="44506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10;&#10;Description automatically generated">
              <a:extLst>
                <a:ext uri="{FF2B5EF4-FFF2-40B4-BE49-F238E27FC236}">
                  <a16:creationId xmlns:a16="http://schemas.microsoft.com/office/drawing/2014/main" id="{A1DAFB70-64F2-4774-9BE3-D6B49D8E2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45368" y="652795"/>
              <a:ext cx="288218" cy="294738"/>
            </a:xfrm>
            <a:prstGeom prst="rect">
              <a:avLst/>
            </a:prstGeom>
          </p:spPr>
        </p:pic>
      </p:grpSp>
      <p:grpSp>
        <p:nvGrpSpPr>
          <p:cNvPr id="9" name="Group 8">
            <a:extLst>
              <a:ext uri="{FF2B5EF4-FFF2-40B4-BE49-F238E27FC236}">
                <a16:creationId xmlns:a16="http://schemas.microsoft.com/office/drawing/2014/main" id="{766A849E-0C4B-4DE8-BF35-60AAE00EFA36}"/>
              </a:ext>
            </a:extLst>
          </p:cNvPr>
          <p:cNvGrpSpPr/>
          <p:nvPr/>
        </p:nvGrpSpPr>
        <p:grpSpPr>
          <a:xfrm>
            <a:off x="4727848" y="4095750"/>
            <a:ext cx="445062" cy="445062"/>
            <a:chOff x="4107617" y="934630"/>
            <a:chExt cx="445062" cy="445062"/>
          </a:xfrm>
        </p:grpSpPr>
        <p:sp>
          <p:nvSpPr>
            <p:cNvPr id="10" name="Oval 9">
              <a:extLst>
                <a:ext uri="{FF2B5EF4-FFF2-40B4-BE49-F238E27FC236}">
                  <a16:creationId xmlns:a16="http://schemas.microsoft.com/office/drawing/2014/main" id="{F7D2AC45-CF11-4807-AEED-DBDD6EA44D6A}"/>
                </a:ext>
              </a:extLst>
            </p:cNvPr>
            <p:cNvSpPr/>
            <p:nvPr userDrawn="1"/>
          </p:nvSpPr>
          <p:spPr>
            <a:xfrm>
              <a:off x="4107617" y="934630"/>
              <a:ext cx="445062" cy="44506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ax, tool, vector graphics&#10;&#10;Description automatically generated">
              <a:extLst>
                <a:ext uri="{FF2B5EF4-FFF2-40B4-BE49-F238E27FC236}">
                  <a16:creationId xmlns:a16="http://schemas.microsoft.com/office/drawing/2014/main" id="{7E8B322E-AB55-4CAB-A1FC-A3E979DE9292}"/>
                </a:ext>
              </a:extLst>
            </p:cNvPr>
            <p:cNvPicPr>
              <a:picLocks noChangeAspect="1"/>
            </p:cNvPicPr>
            <p:nvPr userDrawn="1"/>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4188864" y="1032301"/>
              <a:ext cx="311128" cy="252532"/>
            </a:xfrm>
            <a:prstGeom prst="rect">
              <a:avLst/>
            </a:prstGeom>
          </p:spPr>
        </p:pic>
      </p:grpSp>
      <p:grpSp>
        <p:nvGrpSpPr>
          <p:cNvPr id="12" name="Group 11">
            <a:extLst>
              <a:ext uri="{FF2B5EF4-FFF2-40B4-BE49-F238E27FC236}">
                <a16:creationId xmlns:a16="http://schemas.microsoft.com/office/drawing/2014/main" id="{6E196A75-8E16-4E3B-AFE3-2A7810B042F4}"/>
              </a:ext>
            </a:extLst>
          </p:cNvPr>
          <p:cNvGrpSpPr/>
          <p:nvPr/>
        </p:nvGrpSpPr>
        <p:grpSpPr>
          <a:xfrm>
            <a:off x="3749824" y="4095750"/>
            <a:ext cx="445062" cy="445062"/>
            <a:chOff x="3454973" y="1001836"/>
            <a:chExt cx="445062" cy="445062"/>
          </a:xfrm>
        </p:grpSpPr>
        <p:sp>
          <p:nvSpPr>
            <p:cNvPr id="13" name="Oval 12">
              <a:extLst>
                <a:ext uri="{FF2B5EF4-FFF2-40B4-BE49-F238E27FC236}">
                  <a16:creationId xmlns:a16="http://schemas.microsoft.com/office/drawing/2014/main" id="{DA42E474-8436-4653-B325-B884EAFB8618}"/>
                </a:ext>
              </a:extLst>
            </p:cNvPr>
            <p:cNvSpPr/>
            <p:nvPr userDrawn="1"/>
          </p:nvSpPr>
          <p:spPr>
            <a:xfrm>
              <a:off x="3454973" y="1001836"/>
              <a:ext cx="445062" cy="44506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Logo&#10;&#10;Description automatically generated">
              <a:extLst>
                <a:ext uri="{FF2B5EF4-FFF2-40B4-BE49-F238E27FC236}">
                  <a16:creationId xmlns:a16="http://schemas.microsoft.com/office/drawing/2014/main" id="{AA446D4E-4D53-4089-ADEA-2BA79FAFAE5A}"/>
                </a:ext>
              </a:extLst>
            </p:cNvPr>
            <p:cNvPicPr>
              <a:picLocks noChangeAspect="1"/>
            </p:cNvPicPr>
            <p:nvPr userDrawn="1"/>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3557016" y="1097928"/>
              <a:ext cx="253537" cy="252878"/>
            </a:xfrm>
            <a:prstGeom prst="rect">
              <a:avLst/>
            </a:prstGeom>
          </p:spPr>
        </p:pic>
      </p:grpSp>
      <p:sp>
        <p:nvSpPr>
          <p:cNvPr id="16" name="Title 15">
            <a:extLst>
              <a:ext uri="{FF2B5EF4-FFF2-40B4-BE49-F238E27FC236}">
                <a16:creationId xmlns:a16="http://schemas.microsoft.com/office/drawing/2014/main" id="{E4DF5564-ED13-42CC-953B-01B2981C3156}"/>
              </a:ext>
            </a:extLst>
          </p:cNvPr>
          <p:cNvSpPr>
            <a:spLocks noGrp="1"/>
          </p:cNvSpPr>
          <p:nvPr>
            <p:ph type="ctrTitle"/>
          </p:nvPr>
        </p:nvSpPr>
        <p:spPr/>
        <p:txBody>
          <a:bodyPr/>
          <a:lstStyle/>
          <a:p>
            <a:r>
              <a:rPr lang="en-GB" dirty="0"/>
              <a:t>Thanks for your attention!</a:t>
            </a:r>
            <a:endParaRPr lang="en-BE" dirty="0"/>
          </a:p>
        </p:txBody>
      </p:sp>
      <p:sp>
        <p:nvSpPr>
          <p:cNvPr id="2" name="TextBox 1">
            <a:extLst>
              <a:ext uri="{FF2B5EF4-FFF2-40B4-BE49-F238E27FC236}">
                <a16:creationId xmlns:a16="http://schemas.microsoft.com/office/drawing/2014/main" id="{5280E510-EA03-42E2-B47F-C56D0548F33A}"/>
              </a:ext>
            </a:extLst>
          </p:cNvPr>
          <p:cNvSpPr txBox="1"/>
          <p:nvPr/>
        </p:nvSpPr>
        <p:spPr>
          <a:xfrm>
            <a:off x="2339752" y="4013651"/>
            <a:ext cx="4320480" cy="646331"/>
          </a:xfrm>
          <a:prstGeom prst="rect">
            <a:avLst/>
          </a:prstGeom>
          <a:solidFill>
            <a:schemeClr val="tx1"/>
          </a:solidFill>
        </p:spPr>
        <p:txBody>
          <a:bodyPr wrap="square" rtlCol="0">
            <a:spAutoFit/>
          </a:bodyPr>
          <a:lstStyle/>
          <a:p>
            <a:pPr algn="ctr"/>
            <a:r>
              <a:rPr lang="en-GB" dirty="0">
                <a:solidFill>
                  <a:schemeClr val="bg1"/>
                </a:solidFill>
              </a:rPr>
              <a:t>Jan Noterdaeme</a:t>
            </a:r>
          </a:p>
          <a:p>
            <a:pPr algn="ctr"/>
            <a:r>
              <a:rPr lang="en-GB" dirty="0">
                <a:solidFill>
                  <a:schemeClr val="bg1"/>
                </a:solidFill>
              </a:rPr>
              <a:t>jn@csreurope.org</a:t>
            </a:r>
            <a:endParaRPr lang="LID4096" dirty="0">
              <a:solidFill>
                <a:schemeClr val="bg1"/>
              </a:solidFill>
            </a:endParaRPr>
          </a:p>
        </p:txBody>
      </p:sp>
      <p:sp>
        <p:nvSpPr>
          <p:cNvPr id="15" name="TextBox 14">
            <a:extLst>
              <a:ext uri="{FF2B5EF4-FFF2-40B4-BE49-F238E27FC236}">
                <a16:creationId xmlns:a16="http://schemas.microsoft.com/office/drawing/2014/main" id="{5E56BB5C-15D2-4BF9-A7BE-15E1CDBB9689}"/>
              </a:ext>
            </a:extLst>
          </p:cNvPr>
          <p:cNvSpPr txBox="1"/>
          <p:nvPr/>
        </p:nvSpPr>
        <p:spPr>
          <a:xfrm>
            <a:off x="3214494" y="3507854"/>
            <a:ext cx="2377450" cy="369332"/>
          </a:xfrm>
          <a:prstGeom prst="rect">
            <a:avLst/>
          </a:prstGeom>
          <a:solidFill>
            <a:schemeClr val="tx1"/>
          </a:solidFill>
        </p:spPr>
        <p:txBody>
          <a:bodyPr wrap="square" rtlCol="0">
            <a:spAutoFit/>
          </a:bodyPr>
          <a:lstStyle/>
          <a:p>
            <a:pPr algn="ctr"/>
            <a:r>
              <a:rPr lang="en-GB" dirty="0">
                <a:solidFill>
                  <a:schemeClr val="accent2"/>
                </a:solidFill>
              </a:rPr>
              <a:t>Get in touch:</a:t>
            </a:r>
            <a:endParaRPr lang="LID4096" dirty="0">
              <a:solidFill>
                <a:schemeClr val="accent2"/>
              </a:solidFill>
            </a:endParaRPr>
          </a:p>
        </p:txBody>
      </p:sp>
    </p:spTree>
    <p:extLst>
      <p:ext uri="{BB962C8B-B14F-4D97-AF65-F5344CB8AC3E}">
        <p14:creationId xmlns:p14="http://schemas.microsoft.com/office/powerpoint/2010/main" val="33448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irale dna image libre de droit par suravid © #9429822">
            <a:extLst>
              <a:ext uri="{FF2B5EF4-FFF2-40B4-BE49-F238E27FC236}">
                <a16:creationId xmlns:a16="http://schemas.microsoft.com/office/drawing/2014/main" id="{02F24429-A65B-4EC7-BDF0-5E35B72D2F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6" y="3394840"/>
            <a:ext cx="2218399" cy="8710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e Grognon, la fin d&amp;#39;une malédiction de 53 ans - Le Soir">
            <a:extLst>
              <a:ext uri="{FF2B5EF4-FFF2-40B4-BE49-F238E27FC236}">
                <a16:creationId xmlns:a16="http://schemas.microsoft.com/office/drawing/2014/main" id="{20D678F1-3706-46F3-BF5A-D12CD065DC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206763"/>
            <a:ext cx="3002937" cy="1690906"/>
          </a:xfrm>
          <a:prstGeom prst="roundRect">
            <a:avLst/>
          </a:prstGeom>
          <a:noFill/>
          <a:extLst>
            <a:ext uri="{909E8E84-426E-40DD-AFC4-6F175D3DCCD1}">
              <a14:hiddenFill xmlns:a14="http://schemas.microsoft.com/office/drawing/2010/main">
                <a:solidFill>
                  <a:srgbClr val="FFFFFF"/>
                </a:solidFill>
              </a14:hiddenFill>
            </a:ext>
          </a:extLst>
        </p:spPr>
      </p:pic>
      <p:pic>
        <p:nvPicPr>
          <p:cNvPr id="10" name="Picture 9" descr="5.800 l&#10;Description automatically generated">
            <a:extLst>
              <a:ext uri="{FF2B5EF4-FFF2-40B4-BE49-F238E27FC236}">
                <a16:creationId xmlns:a16="http://schemas.microsoft.com/office/drawing/2014/main" id="{338A9FB4-7491-400C-BE9F-375FDC3E0A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987824" y="1061619"/>
            <a:ext cx="2673980" cy="1981195"/>
          </a:xfrm>
          <a:prstGeom prst="rect">
            <a:avLst/>
          </a:prstGeom>
        </p:spPr>
      </p:pic>
      <p:sp>
        <p:nvSpPr>
          <p:cNvPr id="13" name="Text Placeholder 12">
            <a:extLst>
              <a:ext uri="{FF2B5EF4-FFF2-40B4-BE49-F238E27FC236}">
                <a16:creationId xmlns:a16="http://schemas.microsoft.com/office/drawing/2014/main" id="{C2FFA533-F051-4B68-B371-2BB3B73A9686}"/>
              </a:ext>
            </a:extLst>
          </p:cNvPr>
          <p:cNvSpPr>
            <a:spLocks noGrp="1"/>
          </p:cNvSpPr>
          <p:nvPr>
            <p:ph type="body" sz="quarter" idx="16"/>
          </p:nvPr>
        </p:nvSpPr>
        <p:spPr>
          <a:xfrm>
            <a:off x="1547665" y="302449"/>
            <a:ext cx="6632444" cy="360362"/>
          </a:xfrm>
        </p:spPr>
        <p:txBody>
          <a:bodyPr/>
          <a:lstStyle/>
          <a:p>
            <a:r>
              <a:rPr lang="fr-BE" dirty="0" err="1"/>
              <a:t>From</a:t>
            </a:r>
            <a:r>
              <a:rPr lang="fr-BE" dirty="0"/>
              <a:t> the </a:t>
            </a:r>
            <a:r>
              <a:rPr lang="fr-BE" dirty="0" err="1"/>
              <a:t>small</a:t>
            </a:r>
            <a:r>
              <a:rPr lang="fr-BE" dirty="0"/>
              <a:t> Nile of Namur (La Meuse) - </a:t>
            </a:r>
            <a:r>
              <a:rPr lang="fr-BE" dirty="0" err="1"/>
              <a:t>Belgium</a:t>
            </a:r>
            <a:endParaRPr lang="en-GB" dirty="0"/>
          </a:p>
        </p:txBody>
      </p:sp>
      <p:pic>
        <p:nvPicPr>
          <p:cNvPr id="16" name="Picture 15" descr="A picture containing text, blue, painted&#10;&#10;Description automatically generated">
            <a:extLst>
              <a:ext uri="{FF2B5EF4-FFF2-40B4-BE49-F238E27FC236}">
                <a16:creationId xmlns:a16="http://schemas.microsoft.com/office/drawing/2014/main" id="{2020FD1E-AE60-4D03-AE7D-DFC663B5A92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179512" y="1206763"/>
            <a:ext cx="2673980" cy="1791566"/>
          </a:xfrm>
          <a:prstGeom prst="roundRect">
            <a:avLst/>
          </a:prstGeom>
        </p:spPr>
      </p:pic>
      <p:pic>
        <p:nvPicPr>
          <p:cNvPr id="21" name="Picture 2" descr="Spirale dna image libre de droit par suravid © #9429822">
            <a:extLst>
              <a:ext uri="{FF2B5EF4-FFF2-40B4-BE49-F238E27FC236}">
                <a16:creationId xmlns:a16="http://schemas.microsoft.com/office/drawing/2014/main" id="{D63D2855-3AA0-4A5D-A287-7F37304C74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394840"/>
            <a:ext cx="2218399" cy="8710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pirale dna image libre de droit par suravid © #9429822">
            <a:extLst>
              <a:ext uri="{FF2B5EF4-FFF2-40B4-BE49-F238E27FC236}">
                <a16:creationId xmlns:a16="http://schemas.microsoft.com/office/drawing/2014/main" id="{FFDDC52B-587A-4973-869A-78E1357348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394840"/>
            <a:ext cx="2218399" cy="8710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9">
            <a:extLst>
              <a:ext uri="{FF2B5EF4-FFF2-40B4-BE49-F238E27FC236}">
                <a16:creationId xmlns:a16="http://schemas.microsoft.com/office/drawing/2014/main" id="{8875076A-A948-4700-B818-D57F1E815B35}"/>
              </a:ext>
            </a:extLst>
          </p:cNvPr>
          <p:cNvGraphicFramePr>
            <a:graphicFrameLocks noGrp="1"/>
          </p:cNvGraphicFramePr>
          <p:nvPr/>
        </p:nvGraphicFramePr>
        <p:xfrm>
          <a:off x="146867" y="4690739"/>
          <a:ext cx="8903115" cy="281940"/>
        </p:xfrm>
        <a:graphic>
          <a:graphicData uri="http://schemas.openxmlformats.org/drawingml/2006/table">
            <a:tbl>
              <a:tblPr firstRow="1" bandRow="1">
                <a:tableStyleId>{5C22544A-7EE6-4342-B048-85BDC9FD1C3A}</a:tableStyleId>
              </a:tblPr>
              <a:tblGrid>
                <a:gridCol w="2582193">
                  <a:extLst>
                    <a:ext uri="{9D8B030D-6E8A-4147-A177-3AD203B41FA5}">
                      <a16:colId xmlns:a16="http://schemas.microsoft.com/office/drawing/2014/main" val="2348676604"/>
                    </a:ext>
                  </a:extLst>
                </a:gridCol>
                <a:gridCol w="3612823">
                  <a:extLst>
                    <a:ext uri="{9D8B030D-6E8A-4147-A177-3AD203B41FA5}">
                      <a16:colId xmlns:a16="http://schemas.microsoft.com/office/drawing/2014/main" val="4177434079"/>
                    </a:ext>
                  </a:extLst>
                </a:gridCol>
                <a:gridCol w="2708099">
                  <a:extLst>
                    <a:ext uri="{9D8B030D-6E8A-4147-A177-3AD203B41FA5}">
                      <a16:colId xmlns:a16="http://schemas.microsoft.com/office/drawing/2014/main" val="2818846591"/>
                    </a:ext>
                  </a:extLst>
                </a:gridCol>
              </a:tblGrid>
              <a:tr h="278130">
                <a:tc>
                  <a:txBody>
                    <a:bodyPr/>
                    <a:lstStyle/>
                    <a:p>
                      <a:pPr algn="ctr"/>
                      <a:r>
                        <a:rPr lang="fr-BE" sz="1400" dirty="0"/>
                        <a:t>Policy</a:t>
                      </a:r>
                      <a:endParaRPr lang="en-GB" sz="1400" dirty="0"/>
                    </a:p>
                  </a:txBody>
                  <a:tcPr marL="68580" marR="68580" marT="34290" marB="34290"/>
                </a:tc>
                <a:tc>
                  <a:txBody>
                    <a:bodyPr/>
                    <a:lstStyle/>
                    <a:p>
                      <a:pPr algn="ctr"/>
                      <a:r>
                        <a:rPr lang="fr-BE" sz="1400" dirty="0"/>
                        <a:t>Production &amp; </a:t>
                      </a:r>
                      <a:r>
                        <a:rPr lang="fr-BE" sz="1400" dirty="0" err="1"/>
                        <a:t>consumption</a:t>
                      </a:r>
                      <a:endParaRPr lang="en-GB" sz="1400" dirty="0"/>
                    </a:p>
                  </a:txBody>
                  <a:tcPr marL="68580" marR="68580" marT="34290" marB="34290"/>
                </a:tc>
                <a:tc>
                  <a:txBody>
                    <a:bodyPr/>
                    <a:lstStyle/>
                    <a:p>
                      <a:pPr algn="ctr"/>
                      <a:r>
                        <a:rPr lang="fr-BE" sz="1400" dirty="0"/>
                        <a:t>Classroom</a:t>
                      </a:r>
                      <a:endParaRPr lang="en-GB" sz="1400" dirty="0"/>
                    </a:p>
                  </a:txBody>
                  <a:tcPr marL="68580" marR="68580" marT="34290" marB="34290"/>
                </a:tc>
                <a:extLst>
                  <a:ext uri="{0D108BD9-81ED-4DB2-BD59-A6C34878D82A}">
                    <a16:rowId xmlns:a16="http://schemas.microsoft.com/office/drawing/2014/main" val="3844081434"/>
                  </a:ext>
                </a:extLst>
              </a:tr>
            </a:tbl>
          </a:graphicData>
        </a:graphic>
      </p:graphicFrame>
    </p:spTree>
    <p:extLst>
      <p:ext uri="{BB962C8B-B14F-4D97-AF65-F5344CB8AC3E}">
        <p14:creationId xmlns:p14="http://schemas.microsoft.com/office/powerpoint/2010/main" val="292324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E072FD2-B9F3-43C5-9B7E-822F57F5363C}"/>
              </a:ext>
            </a:extLst>
          </p:cNvPr>
          <p:cNvSpPr/>
          <p:nvPr/>
        </p:nvSpPr>
        <p:spPr>
          <a:xfrm>
            <a:off x="0" y="2787774"/>
            <a:ext cx="9144000" cy="127876"/>
          </a:xfrm>
          <a:prstGeom prst="rect">
            <a:avLst/>
          </a:prstGeom>
          <a:solidFill>
            <a:srgbClr val="E4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Rectangle 14">
            <a:extLst>
              <a:ext uri="{FF2B5EF4-FFF2-40B4-BE49-F238E27FC236}">
                <a16:creationId xmlns:a16="http://schemas.microsoft.com/office/drawing/2014/main" id="{E0F2A7F4-7139-4C0C-8A59-A809D5FA07DC}"/>
              </a:ext>
            </a:extLst>
          </p:cNvPr>
          <p:cNvSpPr/>
          <p:nvPr/>
        </p:nvSpPr>
        <p:spPr>
          <a:xfrm>
            <a:off x="0" y="2211710"/>
            <a:ext cx="9144000" cy="504056"/>
          </a:xfrm>
          <a:prstGeom prst="rect">
            <a:avLst/>
          </a:prstGeom>
          <a:solidFill>
            <a:srgbClr val="E4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Text Placeholder 4">
            <a:extLst>
              <a:ext uri="{FF2B5EF4-FFF2-40B4-BE49-F238E27FC236}">
                <a16:creationId xmlns:a16="http://schemas.microsoft.com/office/drawing/2014/main" id="{16B476A3-BFF3-4291-AD74-CFF55776A5DC}"/>
              </a:ext>
            </a:extLst>
          </p:cNvPr>
          <p:cNvSpPr>
            <a:spLocks noGrp="1"/>
          </p:cNvSpPr>
          <p:nvPr>
            <p:ph type="body" sz="quarter" idx="16"/>
          </p:nvPr>
        </p:nvSpPr>
        <p:spPr>
          <a:xfrm>
            <a:off x="1547664" y="302449"/>
            <a:ext cx="6840759" cy="360362"/>
          </a:xfrm>
        </p:spPr>
        <p:txBody>
          <a:bodyPr/>
          <a:lstStyle/>
          <a:p>
            <a:r>
              <a:rPr lang="en-GB" dirty="0"/>
              <a:t>Sustainability: a whole EU approach 2030/2050 (1/3)</a:t>
            </a:r>
            <a:endParaRPr lang="LID4096" dirty="0"/>
          </a:p>
        </p:txBody>
      </p:sp>
      <p:pic>
        <p:nvPicPr>
          <p:cNvPr id="2050" name="Picture 2" descr="European Commission launches “European Green Deal”, stepping up action on  chemicals">
            <a:extLst>
              <a:ext uri="{FF2B5EF4-FFF2-40B4-BE49-F238E27FC236}">
                <a16:creationId xmlns:a16="http://schemas.microsoft.com/office/drawing/2014/main" id="{0C30B214-9E5D-43A3-AB82-C13A94A2A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4" t="2622" r="2101" b="2173"/>
          <a:stretch/>
        </p:blipFill>
        <p:spPr bwMode="auto">
          <a:xfrm>
            <a:off x="1729739" y="987574"/>
            <a:ext cx="5794589" cy="35498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B957CC7-9CBC-4D3D-8090-627E5A9D2627}"/>
              </a:ext>
            </a:extLst>
          </p:cNvPr>
          <p:cNvSpPr/>
          <p:nvPr/>
        </p:nvSpPr>
        <p:spPr>
          <a:xfrm>
            <a:off x="2411760" y="3939902"/>
            <a:ext cx="1008112" cy="648072"/>
          </a:xfrm>
          <a:custGeom>
            <a:avLst/>
            <a:gdLst>
              <a:gd name="connsiteX0" fmla="*/ 0 w 1008112"/>
              <a:gd name="connsiteY0" fmla="*/ 324036 h 648072"/>
              <a:gd name="connsiteX1" fmla="*/ 504056 w 1008112"/>
              <a:gd name="connsiteY1" fmla="*/ 0 h 648072"/>
              <a:gd name="connsiteX2" fmla="*/ 1008112 w 1008112"/>
              <a:gd name="connsiteY2" fmla="*/ 324036 h 648072"/>
              <a:gd name="connsiteX3" fmla="*/ 504056 w 1008112"/>
              <a:gd name="connsiteY3" fmla="*/ 648072 h 648072"/>
              <a:gd name="connsiteX4" fmla="*/ 0 w 1008112"/>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12" h="648072" extrusionOk="0">
                <a:moveTo>
                  <a:pt x="0" y="324036"/>
                </a:moveTo>
                <a:cubicBezTo>
                  <a:pt x="-32147" y="196120"/>
                  <a:pt x="247973" y="-19473"/>
                  <a:pt x="504056" y="0"/>
                </a:cubicBezTo>
                <a:cubicBezTo>
                  <a:pt x="792575" y="14436"/>
                  <a:pt x="1037803" y="123115"/>
                  <a:pt x="1008112" y="324036"/>
                </a:cubicBezTo>
                <a:cubicBezTo>
                  <a:pt x="1011430" y="486389"/>
                  <a:pt x="819167" y="679604"/>
                  <a:pt x="504056" y="648072"/>
                </a:cubicBezTo>
                <a:cubicBezTo>
                  <a:pt x="224376" y="656633"/>
                  <a:pt x="-30668" y="472853"/>
                  <a:pt x="0" y="324036"/>
                </a:cubicBezTo>
                <a:close/>
              </a:path>
            </a:pathLst>
          </a:custGeom>
          <a:noFill/>
          <a:ln w="28575">
            <a:solidFill>
              <a:schemeClr val="accent5"/>
            </a:solidFill>
            <a:extLst>
              <a:ext uri="{C807C97D-BFC1-408E-A445-0C87EB9F89A2}">
                <ask:lineSketchStyleProps xmlns:ask="http://schemas.microsoft.com/office/drawing/2018/sketchyshapes" xmlns="" sd="380906851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9" name="Straight Arrow Connector 8">
            <a:extLst>
              <a:ext uri="{FF2B5EF4-FFF2-40B4-BE49-F238E27FC236}">
                <a16:creationId xmlns:a16="http://schemas.microsoft.com/office/drawing/2014/main" id="{125656C4-72AB-4794-9250-C877ADF34286}"/>
              </a:ext>
            </a:extLst>
          </p:cNvPr>
          <p:cNvCxnSpPr>
            <a:cxnSpLocks/>
            <a:stCxn id="7" idx="4"/>
          </p:cNvCxnSpPr>
          <p:nvPr/>
        </p:nvCxnSpPr>
        <p:spPr>
          <a:xfrm>
            <a:off x="2915816" y="4587974"/>
            <a:ext cx="0" cy="14401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4C2CC9-EEE5-4776-83BF-98E7BB0A7CBD}"/>
              </a:ext>
            </a:extLst>
          </p:cNvPr>
          <p:cNvSpPr txBox="1"/>
          <p:nvPr/>
        </p:nvSpPr>
        <p:spPr>
          <a:xfrm>
            <a:off x="2051720" y="4731990"/>
            <a:ext cx="2952328" cy="338554"/>
          </a:xfrm>
          <a:prstGeom prst="rect">
            <a:avLst/>
          </a:prstGeom>
          <a:noFill/>
        </p:spPr>
        <p:txBody>
          <a:bodyPr wrap="square" rtlCol="0">
            <a:spAutoFit/>
          </a:bodyPr>
          <a:lstStyle/>
          <a:p>
            <a:r>
              <a:rPr lang="en-GB" sz="1600" b="1" dirty="0"/>
              <a:t>EU Global Gateway</a:t>
            </a:r>
            <a:endParaRPr lang="LID4096" sz="1600" b="1" dirty="0"/>
          </a:p>
        </p:txBody>
      </p:sp>
      <p:cxnSp>
        <p:nvCxnSpPr>
          <p:cNvPr id="13" name="Straight Connector 12">
            <a:extLst>
              <a:ext uri="{FF2B5EF4-FFF2-40B4-BE49-F238E27FC236}">
                <a16:creationId xmlns:a16="http://schemas.microsoft.com/office/drawing/2014/main" id="{CD4E3346-7417-463A-8B2C-8C0EAC753A58}"/>
              </a:ext>
            </a:extLst>
          </p:cNvPr>
          <p:cNvCxnSpPr>
            <a:cxnSpLocks/>
          </p:cNvCxnSpPr>
          <p:nvPr/>
        </p:nvCxnSpPr>
        <p:spPr>
          <a:xfrm>
            <a:off x="2051720" y="4803998"/>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56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81E8F7-3EDC-478B-8735-1EC001676EF6}"/>
              </a:ext>
            </a:extLst>
          </p:cNvPr>
          <p:cNvSpPr>
            <a:spLocks noGrp="1"/>
          </p:cNvSpPr>
          <p:nvPr>
            <p:ph type="body" sz="quarter" idx="24"/>
          </p:nvPr>
        </p:nvSpPr>
        <p:spPr/>
        <p:txBody>
          <a:bodyPr/>
          <a:lstStyle/>
          <a:p>
            <a:r>
              <a:rPr lang="en-GB" dirty="0"/>
              <a:t>An integrated agenda building on experience </a:t>
            </a:r>
            <a:endParaRPr lang="LID4096" dirty="0"/>
          </a:p>
        </p:txBody>
      </p:sp>
      <p:sp>
        <p:nvSpPr>
          <p:cNvPr id="7" name="Text Placeholder 2">
            <a:extLst>
              <a:ext uri="{FF2B5EF4-FFF2-40B4-BE49-F238E27FC236}">
                <a16:creationId xmlns:a16="http://schemas.microsoft.com/office/drawing/2014/main" id="{2F1D9DCF-05FC-455F-89AD-A7264A326655}"/>
              </a:ext>
            </a:extLst>
          </p:cNvPr>
          <p:cNvSpPr txBox="1">
            <a:spLocks/>
          </p:cNvSpPr>
          <p:nvPr/>
        </p:nvSpPr>
        <p:spPr>
          <a:xfrm>
            <a:off x="281890" y="1163587"/>
            <a:ext cx="1775510" cy="3600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dirty="0">
                <a:solidFill>
                  <a:srgbClr val="FBBE0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kern="1200">
                <a:solidFill>
                  <a:srgbClr val="00BEE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chemeClr val="tx2">
                    <a:lumMod val="60000"/>
                    <a:lumOff val="40000"/>
                  </a:schemeClr>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FDBF0A"/>
                </a:solidFill>
                <a:effectLst/>
                <a:uLnTx/>
                <a:uFillTx/>
                <a:latin typeface="aktiv-grotesk"/>
                <a:ea typeface="+mn-ea"/>
                <a:cs typeface="+mn-cs"/>
              </a:rPr>
              <a:t>Corporate</a:t>
            </a:r>
            <a:r>
              <a:rPr kumimoji="0" lang="en-GB" sz="1400" b="1" i="0" u="none" strike="noStrike" kern="1200" cap="none" spc="0" normalizeH="0" baseline="0" noProof="0" dirty="0">
                <a:ln>
                  <a:noFill/>
                </a:ln>
                <a:solidFill>
                  <a:srgbClr val="FDBF0A"/>
                </a:solidFill>
                <a:effectLst/>
                <a:uLnTx/>
                <a:uFillTx/>
                <a:latin typeface="aktiv-grotesk"/>
                <a:ea typeface="+mn-ea"/>
                <a:cs typeface="+mn-cs"/>
              </a:rPr>
              <a:t> </a:t>
            </a:r>
            <a:r>
              <a:rPr kumimoji="0" lang="en-GB" sz="1400" b="0" i="0" u="none" strike="noStrike" kern="1200" cap="none" spc="0" normalizeH="0" baseline="0" noProof="0" dirty="0">
                <a:ln>
                  <a:noFill/>
                </a:ln>
                <a:solidFill>
                  <a:srgbClr val="FDBF0A"/>
                </a:solidFill>
                <a:effectLst/>
                <a:uLnTx/>
                <a:uFillTx/>
                <a:latin typeface="aktiv-grotesk"/>
                <a:ea typeface="+mn-ea"/>
                <a:cs typeface="+mn-cs"/>
              </a:rPr>
              <a:t>Members</a:t>
            </a:r>
            <a:endParaRPr kumimoji="0" lang="en-GB" sz="1400" b="0" i="0" u="none" strike="noStrike" kern="1200" cap="none" spc="0" normalizeH="0" baseline="0" noProof="0" dirty="0">
              <a:ln>
                <a:noFill/>
              </a:ln>
              <a:solidFill>
                <a:srgbClr val="FDBF0A"/>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B41CA02B-C291-4CF0-95EA-3E7AD2FFC405}"/>
              </a:ext>
            </a:extLst>
          </p:cNvPr>
          <p:cNvSpPr txBox="1">
            <a:spLocks/>
          </p:cNvSpPr>
          <p:nvPr/>
        </p:nvSpPr>
        <p:spPr>
          <a:xfrm>
            <a:off x="4932598" y="1212065"/>
            <a:ext cx="3762103" cy="3600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dirty="0">
                <a:solidFill>
                  <a:srgbClr val="FBBE0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kern="1200">
                <a:solidFill>
                  <a:srgbClr val="00BEE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chemeClr val="tx2">
                    <a:lumMod val="60000"/>
                    <a:lumOff val="40000"/>
                  </a:schemeClr>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FDBF0A"/>
                </a:solidFill>
                <a:effectLst/>
                <a:uLnTx/>
                <a:uFillTx/>
                <a:latin typeface="aktiv-grotesk"/>
                <a:ea typeface="+mn-ea"/>
                <a:cs typeface="+mn-cs"/>
              </a:rPr>
              <a:t>National Partner Organisations (NPOs)</a:t>
            </a:r>
            <a:endParaRPr kumimoji="0" lang="en-GB" sz="1400" b="0" i="0" u="none" strike="noStrike" kern="1200" cap="none" spc="0" normalizeH="0" baseline="0" noProof="0" dirty="0">
              <a:ln>
                <a:noFill/>
              </a:ln>
              <a:solidFill>
                <a:srgbClr val="FDBF0A"/>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E1B7A27-94D8-4A26-97AA-6E7ACCA27D19}"/>
              </a:ext>
            </a:extLst>
          </p:cNvPr>
          <p:cNvPicPr>
            <a:picLocks noChangeAspect="1"/>
          </p:cNvPicPr>
          <p:nvPr/>
        </p:nvPicPr>
        <p:blipFill>
          <a:blip r:embed="rId3"/>
          <a:srcRect/>
          <a:stretch/>
        </p:blipFill>
        <p:spPr>
          <a:xfrm>
            <a:off x="362543" y="1442132"/>
            <a:ext cx="499237" cy="332825"/>
          </a:xfrm>
          <a:prstGeom prst="rect">
            <a:avLst/>
          </a:prstGeom>
        </p:spPr>
      </p:pic>
      <p:pic>
        <p:nvPicPr>
          <p:cNvPr id="10" name="Picture 9">
            <a:extLst>
              <a:ext uri="{FF2B5EF4-FFF2-40B4-BE49-F238E27FC236}">
                <a16:creationId xmlns:a16="http://schemas.microsoft.com/office/drawing/2014/main" id="{EC7A7F95-7BFE-4838-A1AC-E93EE7F5EEA6}"/>
              </a:ext>
            </a:extLst>
          </p:cNvPr>
          <p:cNvPicPr>
            <a:picLocks noChangeAspect="1"/>
          </p:cNvPicPr>
          <p:nvPr/>
        </p:nvPicPr>
        <p:blipFill>
          <a:blip r:embed="rId4"/>
          <a:srcRect/>
          <a:stretch/>
        </p:blipFill>
        <p:spPr>
          <a:xfrm>
            <a:off x="985190" y="1492598"/>
            <a:ext cx="371070" cy="247380"/>
          </a:xfrm>
          <a:prstGeom prst="rect">
            <a:avLst/>
          </a:prstGeom>
        </p:spPr>
      </p:pic>
      <p:pic>
        <p:nvPicPr>
          <p:cNvPr id="11" name="Picture 10">
            <a:extLst>
              <a:ext uri="{FF2B5EF4-FFF2-40B4-BE49-F238E27FC236}">
                <a16:creationId xmlns:a16="http://schemas.microsoft.com/office/drawing/2014/main" id="{41D57C7A-F313-481B-8A72-4E3803DF29ED}"/>
              </a:ext>
            </a:extLst>
          </p:cNvPr>
          <p:cNvPicPr>
            <a:picLocks noChangeAspect="1"/>
          </p:cNvPicPr>
          <p:nvPr/>
        </p:nvPicPr>
        <p:blipFill>
          <a:blip r:embed="rId5"/>
          <a:srcRect/>
          <a:stretch/>
        </p:blipFill>
        <p:spPr>
          <a:xfrm>
            <a:off x="1483749" y="1508834"/>
            <a:ext cx="273439" cy="182293"/>
          </a:xfrm>
          <a:prstGeom prst="rect">
            <a:avLst/>
          </a:prstGeom>
        </p:spPr>
      </p:pic>
      <p:pic>
        <p:nvPicPr>
          <p:cNvPr id="12" name="Picture 11">
            <a:extLst>
              <a:ext uri="{FF2B5EF4-FFF2-40B4-BE49-F238E27FC236}">
                <a16:creationId xmlns:a16="http://schemas.microsoft.com/office/drawing/2014/main" id="{7658B630-555A-48A0-9F12-4BC688C87939}"/>
              </a:ext>
            </a:extLst>
          </p:cNvPr>
          <p:cNvPicPr>
            <a:picLocks noChangeAspect="1"/>
          </p:cNvPicPr>
          <p:nvPr/>
        </p:nvPicPr>
        <p:blipFill>
          <a:blip r:embed="rId6"/>
          <a:srcRect/>
          <a:stretch/>
        </p:blipFill>
        <p:spPr>
          <a:xfrm>
            <a:off x="1904151" y="1422266"/>
            <a:ext cx="558835" cy="372557"/>
          </a:xfrm>
          <a:prstGeom prst="rect">
            <a:avLst/>
          </a:prstGeom>
        </p:spPr>
      </p:pic>
      <p:pic>
        <p:nvPicPr>
          <p:cNvPr id="13" name="Picture 12">
            <a:extLst>
              <a:ext uri="{FF2B5EF4-FFF2-40B4-BE49-F238E27FC236}">
                <a16:creationId xmlns:a16="http://schemas.microsoft.com/office/drawing/2014/main" id="{AA0BB036-6904-430D-9691-08575D527BB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595607" y="1453540"/>
            <a:ext cx="465013" cy="310008"/>
          </a:xfrm>
          <a:prstGeom prst="rect">
            <a:avLst/>
          </a:prstGeom>
        </p:spPr>
      </p:pic>
      <p:pic>
        <p:nvPicPr>
          <p:cNvPr id="14" name="Picture 13">
            <a:extLst>
              <a:ext uri="{FF2B5EF4-FFF2-40B4-BE49-F238E27FC236}">
                <a16:creationId xmlns:a16="http://schemas.microsoft.com/office/drawing/2014/main" id="{0E8785E9-23A2-4B71-BA17-2126D83AC94D}"/>
              </a:ext>
            </a:extLst>
          </p:cNvPr>
          <p:cNvPicPr>
            <a:picLocks noChangeAspect="1"/>
          </p:cNvPicPr>
          <p:nvPr/>
        </p:nvPicPr>
        <p:blipFill>
          <a:blip r:embed="rId8"/>
          <a:srcRect/>
          <a:stretch/>
        </p:blipFill>
        <p:spPr>
          <a:xfrm>
            <a:off x="3193241" y="1469380"/>
            <a:ext cx="417492" cy="278328"/>
          </a:xfrm>
          <a:prstGeom prst="rect">
            <a:avLst/>
          </a:prstGeom>
        </p:spPr>
      </p:pic>
      <p:pic>
        <p:nvPicPr>
          <p:cNvPr id="15" name="Picture 14">
            <a:extLst>
              <a:ext uri="{FF2B5EF4-FFF2-40B4-BE49-F238E27FC236}">
                <a16:creationId xmlns:a16="http://schemas.microsoft.com/office/drawing/2014/main" id="{61C1306A-B082-4CFD-9B2B-47383A8ADD3B}"/>
              </a:ext>
            </a:extLst>
          </p:cNvPr>
          <p:cNvPicPr>
            <a:picLocks noChangeAspect="1"/>
          </p:cNvPicPr>
          <p:nvPr/>
        </p:nvPicPr>
        <p:blipFill>
          <a:blip r:embed="rId9"/>
          <a:srcRect/>
          <a:stretch/>
        </p:blipFill>
        <p:spPr>
          <a:xfrm>
            <a:off x="3743353" y="1500119"/>
            <a:ext cx="325276" cy="216851"/>
          </a:xfrm>
          <a:prstGeom prst="rect">
            <a:avLst/>
          </a:prstGeom>
        </p:spPr>
      </p:pic>
      <p:pic>
        <p:nvPicPr>
          <p:cNvPr id="16" name="Picture 15">
            <a:extLst>
              <a:ext uri="{FF2B5EF4-FFF2-40B4-BE49-F238E27FC236}">
                <a16:creationId xmlns:a16="http://schemas.microsoft.com/office/drawing/2014/main" id="{C5E6F541-E972-4283-8FE5-65B4CB487C66}"/>
              </a:ext>
            </a:extLst>
          </p:cNvPr>
          <p:cNvPicPr>
            <a:picLocks noChangeAspect="1"/>
          </p:cNvPicPr>
          <p:nvPr/>
        </p:nvPicPr>
        <p:blipFill>
          <a:blip r:embed="rId10"/>
          <a:srcRect/>
          <a:stretch/>
        </p:blipFill>
        <p:spPr>
          <a:xfrm>
            <a:off x="4201247" y="1491320"/>
            <a:ext cx="351673" cy="234448"/>
          </a:xfrm>
          <a:prstGeom prst="rect">
            <a:avLst/>
          </a:prstGeom>
        </p:spPr>
      </p:pic>
      <p:pic>
        <p:nvPicPr>
          <p:cNvPr id="17" name="Picture 16">
            <a:extLst>
              <a:ext uri="{FF2B5EF4-FFF2-40B4-BE49-F238E27FC236}">
                <a16:creationId xmlns:a16="http://schemas.microsoft.com/office/drawing/2014/main" id="{C7D5F99B-1D6C-45DB-AF45-DC04E14C0A68}"/>
              </a:ext>
            </a:extLst>
          </p:cNvPr>
          <p:cNvPicPr>
            <a:picLocks noChangeAspect="1"/>
          </p:cNvPicPr>
          <p:nvPr/>
        </p:nvPicPr>
        <p:blipFill>
          <a:blip r:embed="rId11"/>
          <a:srcRect/>
          <a:stretch/>
        </p:blipFill>
        <p:spPr>
          <a:xfrm>
            <a:off x="378378" y="1896286"/>
            <a:ext cx="303480" cy="202320"/>
          </a:xfrm>
          <a:prstGeom prst="rect">
            <a:avLst/>
          </a:prstGeom>
        </p:spPr>
      </p:pic>
      <p:pic>
        <p:nvPicPr>
          <p:cNvPr id="18" name="Picture 17">
            <a:extLst>
              <a:ext uri="{FF2B5EF4-FFF2-40B4-BE49-F238E27FC236}">
                <a16:creationId xmlns:a16="http://schemas.microsoft.com/office/drawing/2014/main" id="{F47372ED-AC78-4DD0-93B5-7D420C03F448}"/>
              </a:ext>
            </a:extLst>
          </p:cNvPr>
          <p:cNvPicPr>
            <a:picLocks noChangeAspect="1"/>
          </p:cNvPicPr>
          <p:nvPr/>
        </p:nvPicPr>
        <p:blipFill>
          <a:blip r:embed="rId12"/>
          <a:srcRect/>
          <a:stretch/>
        </p:blipFill>
        <p:spPr>
          <a:xfrm>
            <a:off x="2173800" y="1922742"/>
            <a:ext cx="395550" cy="50103"/>
          </a:xfrm>
          <a:prstGeom prst="rect">
            <a:avLst/>
          </a:prstGeom>
        </p:spPr>
      </p:pic>
      <p:pic>
        <p:nvPicPr>
          <p:cNvPr id="19" name="Picture 18">
            <a:extLst>
              <a:ext uri="{FF2B5EF4-FFF2-40B4-BE49-F238E27FC236}">
                <a16:creationId xmlns:a16="http://schemas.microsoft.com/office/drawing/2014/main" id="{8257CAF5-D810-4342-A11C-E8CB71C7DA8B}"/>
              </a:ext>
            </a:extLst>
          </p:cNvPr>
          <p:cNvPicPr>
            <a:picLocks noChangeAspect="1"/>
          </p:cNvPicPr>
          <p:nvPr/>
        </p:nvPicPr>
        <p:blipFill>
          <a:blip r:embed="rId13"/>
          <a:srcRect/>
          <a:stretch/>
        </p:blipFill>
        <p:spPr>
          <a:xfrm>
            <a:off x="797642" y="1804824"/>
            <a:ext cx="428208" cy="285472"/>
          </a:xfrm>
          <a:prstGeom prst="rect">
            <a:avLst/>
          </a:prstGeom>
        </p:spPr>
      </p:pic>
      <p:pic>
        <p:nvPicPr>
          <p:cNvPr id="20" name="Picture 19">
            <a:extLst>
              <a:ext uri="{FF2B5EF4-FFF2-40B4-BE49-F238E27FC236}">
                <a16:creationId xmlns:a16="http://schemas.microsoft.com/office/drawing/2014/main" id="{E98D9695-8580-41F3-9C94-02A81A6CB625}"/>
              </a:ext>
            </a:extLst>
          </p:cNvPr>
          <p:cNvPicPr>
            <a:picLocks noChangeAspect="1"/>
          </p:cNvPicPr>
          <p:nvPr/>
        </p:nvPicPr>
        <p:blipFill>
          <a:blip r:embed="rId14"/>
          <a:srcRect/>
          <a:stretch/>
        </p:blipFill>
        <p:spPr>
          <a:xfrm>
            <a:off x="1294915" y="1840503"/>
            <a:ext cx="321171" cy="214114"/>
          </a:xfrm>
          <a:prstGeom prst="rect">
            <a:avLst/>
          </a:prstGeom>
        </p:spPr>
      </p:pic>
      <p:pic>
        <p:nvPicPr>
          <p:cNvPr id="21" name="Picture 20">
            <a:extLst>
              <a:ext uri="{FF2B5EF4-FFF2-40B4-BE49-F238E27FC236}">
                <a16:creationId xmlns:a16="http://schemas.microsoft.com/office/drawing/2014/main" id="{6466FB61-5B1D-49AB-A51F-166406717935}"/>
              </a:ext>
            </a:extLst>
          </p:cNvPr>
          <p:cNvPicPr>
            <a:picLocks noChangeAspect="1"/>
          </p:cNvPicPr>
          <p:nvPr/>
        </p:nvPicPr>
        <p:blipFill>
          <a:blip r:embed="rId15"/>
          <a:srcRect/>
          <a:stretch/>
        </p:blipFill>
        <p:spPr>
          <a:xfrm>
            <a:off x="1667149" y="1797666"/>
            <a:ext cx="430497" cy="286998"/>
          </a:xfrm>
          <a:prstGeom prst="rect">
            <a:avLst/>
          </a:prstGeom>
        </p:spPr>
      </p:pic>
      <p:pic>
        <p:nvPicPr>
          <p:cNvPr id="22" name="Picture 21">
            <a:extLst>
              <a:ext uri="{FF2B5EF4-FFF2-40B4-BE49-F238E27FC236}">
                <a16:creationId xmlns:a16="http://schemas.microsoft.com/office/drawing/2014/main" id="{C4166CE0-645B-4581-87F4-9C44C06DFC6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2632693" y="1776302"/>
            <a:ext cx="513774" cy="342516"/>
          </a:xfrm>
          <a:prstGeom prst="rect">
            <a:avLst/>
          </a:prstGeom>
        </p:spPr>
      </p:pic>
      <p:pic>
        <p:nvPicPr>
          <p:cNvPr id="23" name="Picture 22" descr="Logo&#10;&#10;Description automatically generated">
            <a:extLst>
              <a:ext uri="{FF2B5EF4-FFF2-40B4-BE49-F238E27FC236}">
                <a16:creationId xmlns:a16="http://schemas.microsoft.com/office/drawing/2014/main" id="{A4ED78F4-E47A-442E-B39C-73BBA3E6B1E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15532" y="1764806"/>
            <a:ext cx="548263" cy="365509"/>
          </a:xfrm>
          <a:prstGeom prst="rect">
            <a:avLst/>
          </a:prstGeom>
        </p:spPr>
      </p:pic>
      <p:pic>
        <p:nvPicPr>
          <p:cNvPr id="24" name="Picture 23">
            <a:extLst>
              <a:ext uri="{FF2B5EF4-FFF2-40B4-BE49-F238E27FC236}">
                <a16:creationId xmlns:a16="http://schemas.microsoft.com/office/drawing/2014/main" id="{D3973A6C-E6CF-439A-9D92-6847D49498B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3832860" y="1864818"/>
            <a:ext cx="248226" cy="165484"/>
          </a:xfrm>
          <a:prstGeom prst="rect">
            <a:avLst/>
          </a:prstGeom>
        </p:spPr>
      </p:pic>
      <p:pic>
        <p:nvPicPr>
          <p:cNvPr id="25" name="Picture 24">
            <a:extLst>
              <a:ext uri="{FF2B5EF4-FFF2-40B4-BE49-F238E27FC236}">
                <a16:creationId xmlns:a16="http://schemas.microsoft.com/office/drawing/2014/main" id="{81AF129C-F7F2-4EA9-B1E3-79A2EC3EFF69}"/>
              </a:ext>
            </a:extLst>
          </p:cNvPr>
          <p:cNvPicPr>
            <a:picLocks noChangeAspect="1"/>
          </p:cNvPicPr>
          <p:nvPr/>
        </p:nvPicPr>
        <p:blipFill>
          <a:blip r:embed="rId19"/>
          <a:srcRect/>
          <a:stretch/>
        </p:blipFill>
        <p:spPr>
          <a:xfrm>
            <a:off x="4202165" y="1843398"/>
            <a:ext cx="324466" cy="216311"/>
          </a:xfrm>
          <a:prstGeom prst="rect">
            <a:avLst/>
          </a:prstGeom>
        </p:spPr>
      </p:pic>
      <p:pic>
        <p:nvPicPr>
          <p:cNvPr id="26" name="Picture 25">
            <a:extLst>
              <a:ext uri="{FF2B5EF4-FFF2-40B4-BE49-F238E27FC236}">
                <a16:creationId xmlns:a16="http://schemas.microsoft.com/office/drawing/2014/main" id="{FF119353-F5B9-44C4-AB1A-B11C2EA2E811}"/>
              </a:ext>
            </a:extLst>
          </p:cNvPr>
          <p:cNvPicPr>
            <a:picLocks noChangeAspect="1"/>
          </p:cNvPicPr>
          <p:nvPr/>
        </p:nvPicPr>
        <p:blipFill>
          <a:blip r:embed="rId20"/>
          <a:srcRect/>
          <a:stretch/>
        </p:blipFill>
        <p:spPr>
          <a:xfrm>
            <a:off x="395536" y="2087107"/>
            <a:ext cx="607005" cy="404670"/>
          </a:xfrm>
          <a:prstGeom prst="rect">
            <a:avLst/>
          </a:prstGeom>
        </p:spPr>
      </p:pic>
      <p:pic>
        <p:nvPicPr>
          <p:cNvPr id="27" name="Picture 26">
            <a:extLst>
              <a:ext uri="{FF2B5EF4-FFF2-40B4-BE49-F238E27FC236}">
                <a16:creationId xmlns:a16="http://schemas.microsoft.com/office/drawing/2014/main" id="{C50A9C31-4891-4702-BA67-7A3E21D9C72C}"/>
              </a:ext>
            </a:extLst>
          </p:cNvPr>
          <p:cNvPicPr>
            <a:picLocks noChangeAspect="1"/>
          </p:cNvPicPr>
          <p:nvPr/>
        </p:nvPicPr>
        <p:blipFill>
          <a:blip r:embed="rId21"/>
          <a:srcRect/>
          <a:stretch/>
        </p:blipFill>
        <p:spPr>
          <a:xfrm>
            <a:off x="2295446" y="2193287"/>
            <a:ext cx="332338" cy="221559"/>
          </a:xfrm>
          <a:prstGeom prst="rect">
            <a:avLst/>
          </a:prstGeom>
        </p:spPr>
      </p:pic>
      <p:pic>
        <p:nvPicPr>
          <p:cNvPr id="28" name="Picture 27">
            <a:extLst>
              <a:ext uri="{FF2B5EF4-FFF2-40B4-BE49-F238E27FC236}">
                <a16:creationId xmlns:a16="http://schemas.microsoft.com/office/drawing/2014/main" id="{265B576F-4FAF-472A-B0F8-C1234F69153F}"/>
              </a:ext>
            </a:extLst>
          </p:cNvPr>
          <p:cNvPicPr>
            <a:picLocks noChangeAspect="1"/>
          </p:cNvPicPr>
          <p:nvPr/>
        </p:nvPicPr>
        <p:blipFill>
          <a:blip r:embed="rId22"/>
          <a:srcRect/>
          <a:stretch/>
        </p:blipFill>
        <p:spPr>
          <a:xfrm>
            <a:off x="2812380" y="2173452"/>
            <a:ext cx="391468" cy="260979"/>
          </a:xfrm>
          <a:prstGeom prst="rect">
            <a:avLst/>
          </a:prstGeom>
        </p:spPr>
      </p:pic>
      <p:pic>
        <p:nvPicPr>
          <p:cNvPr id="29" name="Picture 28">
            <a:extLst>
              <a:ext uri="{FF2B5EF4-FFF2-40B4-BE49-F238E27FC236}">
                <a16:creationId xmlns:a16="http://schemas.microsoft.com/office/drawing/2014/main" id="{283B102A-1BE2-457A-B5B4-900EF11CE53A}"/>
              </a:ext>
            </a:extLst>
          </p:cNvPr>
          <p:cNvPicPr>
            <a:picLocks noChangeAspect="1"/>
          </p:cNvPicPr>
          <p:nvPr/>
        </p:nvPicPr>
        <p:blipFill>
          <a:blip r:embed="rId23"/>
          <a:srcRect/>
          <a:stretch/>
        </p:blipFill>
        <p:spPr>
          <a:xfrm>
            <a:off x="3347864" y="2162393"/>
            <a:ext cx="357417" cy="238278"/>
          </a:xfrm>
          <a:prstGeom prst="rect">
            <a:avLst/>
          </a:prstGeom>
        </p:spPr>
      </p:pic>
      <p:pic>
        <p:nvPicPr>
          <p:cNvPr id="30" name="Picture 29">
            <a:extLst>
              <a:ext uri="{FF2B5EF4-FFF2-40B4-BE49-F238E27FC236}">
                <a16:creationId xmlns:a16="http://schemas.microsoft.com/office/drawing/2014/main" id="{800683E2-5539-4347-9463-0512C585FD72}"/>
              </a:ext>
            </a:extLst>
          </p:cNvPr>
          <p:cNvPicPr>
            <a:picLocks noChangeAspect="1"/>
          </p:cNvPicPr>
          <p:nvPr/>
        </p:nvPicPr>
        <p:blipFill>
          <a:blip r:embed="rId24"/>
          <a:srcRect/>
          <a:stretch/>
        </p:blipFill>
        <p:spPr>
          <a:xfrm>
            <a:off x="3794240" y="2168061"/>
            <a:ext cx="345712" cy="230475"/>
          </a:xfrm>
          <a:prstGeom prst="rect">
            <a:avLst/>
          </a:prstGeom>
        </p:spPr>
      </p:pic>
      <p:pic>
        <p:nvPicPr>
          <p:cNvPr id="31" name="Picture 30">
            <a:extLst>
              <a:ext uri="{FF2B5EF4-FFF2-40B4-BE49-F238E27FC236}">
                <a16:creationId xmlns:a16="http://schemas.microsoft.com/office/drawing/2014/main" id="{9E2EAEE2-3A0E-42BD-BB3A-4CEC5DA2B2FB}"/>
              </a:ext>
            </a:extLst>
          </p:cNvPr>
          <p:cNvPicPr>
            <a:picLocks noChangeAspect="1"/>
          </p:cNvPicPr>
          <p:nvPr/>
        </p:nvPicPr>
        <p:blipFill>
          <a:blip r:embed="rId25"/>
          <a:srcRect/>
          <a:stretch/>
        </p:blipFill>
        <p:spPr>
          <a:xfrm>
            <a:off x="4166623" y="2158733"/>
            <a:ext cx="395550" cy="263700"/>
          </a:xfrm>
          <a:prstGeom prst="rect">
            <a:avLst/>
          </a:prstGeom>
        </p:spPr>
      </p:pic>
      <p:pic>
        <p:nvPicPr>
          <p:cNvPr id="32" name="Picture 31">
            <a:extLst>
              <a:ext uri="{FF2B5EF4-FFF2-40B4-BE49-F238E27FC236}">
                <a16:creationId xmlns:a16="http://schemas.microsoft.com/office/drawing/2014/main" id="{70D20D1F-A5F8-457D-BF4B-BFCAF209BAB8}"/>
              </a:ext>
            </a:extLst>
          </p:cNvPr>
          <p:cNvPicPr>
            <a:picLocks noChangeAspect="1"/>
          </p:cNvPicPr>
          <p:nvPr/>
        </p:nvPicPr>
        <p:blipFill>
          <a:blip r:embed="rId26"/>
          <a:srcRect/>
          <a:stretch/>
        </p:blipFill>
        <p:spPr>
          <a:xfrm>
            <a:off x="379733" y="2399444"/>
            <a:ext cx="577614" cy="385076"/>
          </a:xfrm>
          <a:prstGeom prst="rect">
            <a:avLst/>
          </a:prstGeom>
        </p:spPr>
      </p:pic>
      <p:pic>
        <p:nvPicPr>
          <p:cNvPr id="33" name="Picture 32">
            <a:extLst>
              <a:ext uri="{FF2B5EF4-FFF2-40B4-BE49-F238E27FC236}">
                <a16:creationId xmlns:a16="http://schemas.microsoft.com/office/drawing/2014/main" id="{1D950E27-E11E-41B4-A6AF-CFE2ADB0E505}"/>
              </a:ext>
            </a:extLst>
          </p:cNvPr>
          <p:cNvPicPr>
            <a:picLocks noChangeAspect="1"/>
          </p:cNvPicPr>
          <p:nvPr/>
        </p:nvPicPr>
        <p:blipFill>
          <a:blip r:embed="rId27"/>
          <a:srcRect/>
          <a:stretch/>
        </p:blipFill>
        <p:spPr>
          <a:xfrm>
            <a:off x="1115616" y="2473404"/>
            <a:ext cx="310494" cy="206996"/>
          </a:xfrm>
          <a:prstGeom prst="rect">
            <a:avLst/>
          </a:prstGeom>
        </p:spPr>
      </p:pic>
      <p:pic>
        <p:nvPicPr>
          <p:cNvPr id="34" name="Picture 33">
            <a:extLst>
              <a:ext uri="{FF2B5EF4-FFF2-40B4-BE49-F238E27FC236}">
                <a16:creationId xmlns:a16="http://schemas.microsoft.com/office/drawing/2014/main" id="{3A47F9E9-29B0-4FEC-8ECF-305AE6B6F085}"/>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p:blipFill>
        <p:spPr>
          <a:xfrm>
            <a:off x="1588244" y="2454320"/>
            <a:ext cx="391468" cy="260979"/>
          </a:xfrm>
          <a:prstGeom prst="rect">
            <a:avLst/>
          </a:prstGeom>
        </p:spPr>
      </p:pic>
      <p:pic>
        <p:nvPicPr>
          <p:cNvPr id="35" name="Picture 34">
            <a:extLst>
              <a:ext uri="{FF2B5EF4-FFF2-40B4-BE49-F238E27FC236}">
                <a16:creationId xmlns:a16="http://schemas.microsoft.com/office/drawing/2014/main" id="{69484C36-996E-40E5-80ED-2CE4B44D7D99}"/>
              </a:ext>
            </a:extLst>
          </p:cNvPr>
          <p:cNvPicPr>
            <a:picLocks noChangeAspect="1"/>
          </p:cNvPicPr>
          <p:nvPr/>
        </p:nvPicPr>
        <p:blipFill>
          <a:blip r:embed="rId29"/>
          <a:srcRect/>
          <a:stretch/>
        </p:blipFill>
        <p:spPr>
          <a:xfrm>
            <a:off x="2109089" y="2498812"/>
            <a:ext cx="338817" cy="225878"/>
          </a:xfrm>
          <a:prstGeom prst="rect">
            <a:avLst/>
          </a:prstGeom>
        </p:spPr>
      </p:pic>
      <p:pic>
        <p:nvPicPr>
          <p:cNvPr id="36" name="Picture 35">
            <a:extLst>
              <a:ext uri="{FF2B5EF4-FFF2-40B4-BE49-F238E27FC236}">
                <a16:creationId xmlns:a16="http://schemas.microsoft.com/office/drawing/2014/main" id="{44EED566-7F73-49EA-B6AF-3A9C074D5845}"/>
              </a:ext>
            </a:extLst>
          </p:cNvPr>
          <p:cNvPicPr>
            <a:picLocks noChangeAspect="1"/>
          </p:cNvPicPr>
          <p:nvPr/>
        </p:nvPicPr>
        <p:blipFill>
          <a:blip r:embed="rId30"/>
          <a:srcRect/>
          <a:stretch/>
        </p:blipFill>
        <p:spPr>
          <a:xfrm>
            <a:off x="2598717" y="2481262"/>
            <a:ext cx="391468" cy="260979"/>
          </a:xfrm>
          <a:prstGeom prst="rect">
            <a:avLst/>
          </a:prstGeom>
        </p:spPr>
      </p:pic>
      <p:pic>
        <p:nvPicPr>
          <p:cNvPr id="37" name="Picture 36">
            <a:extLst>
              <a:ext uri="{FF2B5EF4-FFF2-40B4-BE49-F238E27FC236}">
                <a16:creationId xmlns:a16="http://schemas.microsoft.com/office/drawing/2014/main" id="{C3BEA2D3-15D1-4F54-8A19-8AB7F479D364}"/>
              </a:ext>
            </a:extLst>
          </p:cNvPr>
          <p:cNvPicPr>
            <a:picLocks noChangeAspect="1"/>
          </p:cNvPicPr>
          <p:nvPr/>
        </p:nvPicPr>
        <p:blipFill>
          <a:blip r:embed="rId31"/>
          <a:srcRect/>
          <a:stretch/>
        </p:blipFill>
        <p:spPr>
          <a:xfrm>
            <a:off x="5021663" y="1526064"/>
            <a:ext cx="329067" cy="219378"/>
          </a:xfrm>
          <a:prstGeom prst="rect">
            <a:avLst/>
          </a:prstGeom>
        </p:spPr>
      </p:pic>
      <p:pic>
        <p:nvPicPr>
          <p:cNvPr id="38" name="Picture 37">
            <a:extLst>
              <a:ext uri="{FF2B5EF4-FFF2-40B4-BE49-F238E27FC236}">
                <a16:creationId xmlns:a16="http://schemas.microsoft.com/office/drawing/2014/main" id="{11E60C37-698C-4E0A-B1FA-38AEC5CCF961}"/>
              </a:ext>
            </a:extLst>
          </p:cNvPr>
          <p:cNvPicPr>
            <a:picLocks noChangeAspect="1"/>
          </p:cNvPicPr>
          <p:nvPr/>
        </p:nvPicPr>
        <p:blipFill>
          <a:blip r:embed="rId32"/>
          <a:srcRect/>
          <a:stretch/>
        </p:blipFill>
        <p:spPr>
          <a:xfrm>
            <a:off x="5426497" y="1523424"/>
            <a:ext cx="342483" cy="228322"/>
          </a:xfrm>
          <a:prstGeom prst="rect">
            <a:avLst/>
          </a:prstGeom>
        </p:spPr>
      </p:pic>
      <p:pic>
        <p:nvPicPr>
          <p:cNvPr id="39" name="Picture 38">
            <a:extLst>
              <a:ext uri="{FF2B5EF4-FFF2-40B4-BE49-F238E27FC236}">
                <a16:creationId xmlns:a16="http://schemas.microsoft.com/office/drawing/2014/main" id="{2426F341-EDBC-4617-A854-7F8C366CFBEF}"/>
              </a:ext>
            </a:extLst>
          </p:cNvPr>
          <p:cNvPicPr>
            <a:picLocks noChangeAspect="1"/>
          </p:cNvPicPr>
          <p:nvPr/>
        </p:nvPicPr>
        <p:blipFill>
          <a:blip r:embed="rId33"/>
          <a:srcRect/>
          <a:stretch/>
        </p:blipFill>
        <p:spPr>
          <a:xfrm>
            <a:off x="5858364" y="1555908"/>
            <a:ext cx="245031" cy="163354"/>
          </a:xfrm>
          <a:prstGeom prst="rect">
            <a:avLst/>
          </a:prstGeom>
        </p:spPr>
      </p:pic>
      <p:pic>
        <p:nvPicPr>
          <p:cNvPr id="40" name="Picture 39">
            <a:extLst>
              <a:ext uri="{FF2B5EF4-FFF2-40B4-BE49-F238E27FC236}">
                <a16:creationId xmlns:a16="http://schemas.microsoft.com/office/drawing/2014/main" id="{511BA6EC-94A7-4E00-AF6E-49BED93D5736}"/>
              </a:ext>
            </a:extLst>
          </p:cNvPr>
          <p:cNvPicPr>
            <a:picLocks noChangeAspect="1"/>
          </p:cNvPicPr>
          <p:nvPr/>
        </p:nvPicPr>
        <p:blipFill>
          <a:blip r:embed="rId34"/>
          <a:srcRect/>
          <a:stretch/>
        </p:blipFill>
        <p:spPr>
          <a:xfrm>
            <a:off x="6192780" y="1429535"/>
            <a:ext cx="624150" cy="416100"/>
          </a:xfrm>
          <a:prstGeom prst="rect">
            <a:avLst/>
          </a:prstGeom>
        </p:spPr>
      </p:pic>
      <p:pic>
        <p:nvPicPr>
          <p:cNvPr id="41" name="Picture 40">
            <a:extLst>
              <a:ext uri="{FF2B5EF4-FFF2-40B4-BE49-F238E27FC236}">
                <a16:creationId xmlns:a16="http://schemas.microsoft.com/office/drawing/2014/main" id="{5B29D13A-1D6F-418D-BE7F-185DF06A70F4}"/>
              </a:ext>
            </a:extLst>
          </p:cNvPr>
          <p:cNvPicPr>
            <a:picLocks noChangeAspect="1"/>
          </p:cNvPicPr>
          <p:nvPr/>
        </p:nvPicPr>
        <p:blipFill rotWithShape="1">
          <a:blip r:embed="rId35"/>
          <a:srcRect t="24884" b="31506"/>
          <a:stretch/>
        </p:blipFill>
        <p:spPr>
          <a:xfrm>
            <a:off x="6906314" y="1511334"/>
            <a:ext cx="753963" cy="219203"/>
          </a:xfrm>
          <a:prstGeom prst="rect">
            <a:avLst/>
          </a:prstGeom>
        </p:spPr>
      </p:pic>
      <p:pic>
        <p:nvPicPr>
          <p:cNvPr id="42" name="Picture 41">
            <a:extLst>
              <a:ext uri="{FF2B5EF4-FFF2-40B4-BE49-F238E27FC236}">
                <a16:creationId xmlns:a16="http://schemas.microsoft.com/office/drawing/2014/main" id="{3CF69B3E-0367-4C63-B6DE-F7C575523269}"/>
              </a:ext>
            </a:extLst>
          </p:cNvPr>
          <p:cNvPicPr>
            <a:picLocks noChangeAspect="1"/>
          </p:cNvPicPr>
          <p:nvPr/>
        </p:nvPicPr>
        <p:blipFill>
          <a:blip r:embed="rId36"/>
          <a:srcRect/>
          <a:stretch/>
        </p:blipFill>
        <p:spPr>
          <a:xfrm>
            <a:off x="7749661" y="1551455"/>
            <a:ext cx="258390" cy="172260"/>
          </a:xfrm>
          <a:prstGeom prst="rect">
            <a:avLst/>
          </a:prstGeom>
        </p:spPr>
      </p:pic>
      <p:pic>
        <p:nvPicPr>
          <p:cNvPr id="43" name="Picture 42">
            <a:extLst>
              <a:ext uri="{FF2B5EF4-FFF2-40B4-BE49-F238E27FC236}">
                <a16:creationId xmlns:a16="http://schemas.microsoft.com/office/drawing/2014/main" id="{7F279850-69CF-4CF0-963A-505B6FA4AAB7}"/>
              </a:ext>
            </a:extLst>
          </p:cNvPr>
          <p:cNvPicPr>
            <a:picLocks noChangeAspect="1"/>
          </p:cNvPicPr>
          <p:nvPr/>
        </p:nvPicPr>
        <p:blipFill>
          <a:blip r:embed="rId37"/>
          <a:srcRect/>
          <a:stretch/>
        </p:blipFill>
        <p:spPr>
          <a:xfrm>
            <a:off x="8097435" y="1489186"/>
            <a:ext cx="445197" cy="296798"/>
          </a:xfrm>
          <a:prstGeom prst="rect">
            <a:avLst/>
          </a:prstGeom>
        </p:spPr>
      </p:pic>
      <p:pic>
        <p:nvPicPr>
          <p:cNvPr id="44" name="Picture 43">
            <a:extLst>
              <a:ext uri="{FF2B5EF4-FFF2-40B4-BE49-F238E27FC236}">
                <a16:creationId xmlns:a16="http://schemas.microsoft.com/office/drawing/2014/main" id="{9324601A-C11F-4A22-8DD6-1631B81387B6}"/>
              </a:ext>
            </a:extLst>
          </p:cNvPr>
          <p:cNvPicPr>
            <a:picLocks noChangeAspect="1"/>
          </p:cNvPicPr>
          <p:nvPr/>
        </p:nvPicPr>
        <p:blipFill>
          <a:blip r:embed="rId38"/>
          <a:srcRect/>
          <a:stretch/>
        </p:blipFill>
        <p:spPr>
          <a:xfrm>
            <a:off x="8632018" y="1526064"/>
            <a:ext cx="334564" cy="223043"/>
          </a:xfrm>
          <a:prstGeom prst="rect">
            <a:avLst/>
          </a:prstGeom>
        </p:spPr>
      </p:pic>
      <p:pic>
        <p:nvPicPr>
          <p:cNvPr id="45" name="Picture 44">
            <a:extLst>
              <a:ext uri="{FF2B5EF4-FFF2-40B4-BE49-F238E27FC236}">
                <a16:creationId xmlns:a16="http://schemas.microsoft.com/office/drawing/2014/main" id="{4F269A96-6A07-41AC-8DE1-63AAEB862AFE}"/>
              </a:ext>
            </a:extLst>
          </p:cNvPr>
          <p:cNvPicPr>
            <a:picLocks noChangeAspect="1"/>
          </p:cNvPicPr>
          <p:nvPr/>
        </p:nvPicPr>
        <p:blipFill>
          <a:blip r:embed="rId39"/>
          <a:srcRect/>
          <a:stretch/>
        </p:blipFill>
        <p:spPr>
          <a:xfrm>
            <a:off x="5023852" y="1827876"/>
            <a:ext cx="303294" cy="189558"/>
          </a:xfrm>
          <a:prstGeom prst="rect">
            <a:avLst/>
          </a:prstGeom>
        </p:spPr>
      </p:pic>
      <p:pic>
        <p:nvPicPr>
          <p:cNvPr id="46" name="Picture 45">
            <a:extLst>
              <a:ext uri="{FF2B5EF4-FFF2-40B4-BE49-F238E27FC236}">
                <a16:creationId xmlns:a16="http://schemas.microsoft.com/office/drawing/2014/main" id="{F7E11123-B762-4015-A8EB-3866A3A61FE2}"/>
              </a:ext>
            </a:extLst>
          </p:cNvPr>
          <p:cNvPicPr>
            <a:picLocks noChangeAspect="1"/>
          </p:cNvPicPr>
          <p:nvPr/>
        </p:nvPicPr>
        <p:blipFill>
          <a:blip r:embed="rId40"/>
          <a:srcRect/>
          <a:stretch/>
        </p:blipFill>
        <p:spPr>
          <a:xfrm>
            <a:off x="5435439" y="1779103"/>
            <a:ext cx="430657" cy="287105"/>
          </a:xfrm>
          <a:prstGeom prst="rect">
            <a:avLst/>
          </a:prstGeom>
        </p:spPr>
      </p:pic>
      <p:pic>
        <p:nvPicPr>
          <p:cNvPr id="47" name="Picture 46">
            <a:extLst>
              <a:ext uri="{FF2B5EF4-FFF2-40B4-BE49-F238E27FC236}">
                <a16:creationId xmlns:a16="http://schemas.microsoft.com/office/drawing/2014/main" id="{A01D593F-4CE4-4D00-95B3-D76F47A175D4}"/>
              </a:ext>
            </a:extLst>
          </p:cNvPr>
          <p:cNvPicPr>
            <a:picLocks noChangeAspect="1"/>
          </p:cNvPicPr>
          <p:nvPr/>
        </p:nvPicPr>
        <p:blipFill>
          <a:blip r:embed="rId41"/>
          <a:srcRect/>
          <a:stretch/>
        </p:blipFill>
        <p:spPr>
          <a:xfrm>
            <a:off x="5974390" y="1819161"/>
            <a:ext cx="310482" cy="206988"/>
          </a:xfrm>
          <a:prstGeom prst="rect">
            <a:avLst/>
          </a:prstGeom>
        </p:spPr>
      </p:pic>
      <p:pic>
        <p:nvPicPr>
          <p:cNvPr id="48" name="Picture 47">
            <a:extLst>
              <a:ext uri="{FF2B5EF4-FFF2-40B4-BE49-F238E27FC236}">
                <a16:creationId xmlns:a16="http://schemas.microsoft.com/office/drawing/2014/main" id="{F95BDB6A-F303-45DF-8E3C-1AEEC6D1123A}"/>
              </a:ext>
            </a:extLst>
          </p:cNvPr>
          <p:cNvPicPr>
            <a:picLocks noChangeAspect="1"/>
          </p:cNvPicPr>
          <p:nvPr/>
        </p:nvPicPr>
        <p:blipFill>
          <a:blip r:embed="rId42"/>
          <a:srcRect/>
          <a:stretch/>
        </p:blipFill>
        <p:spPr>
          <a:xfrm>
            <a:off x="6393165" y="1861086"/>
            <a:ext cx="184708" cy="123139"/>
          </a:xfrm>
          <a:prstGeom prst="rect">
            <a:avLst/>
          </a:prstGeom>
        </p:spPr>
      </p:pic>
      <p:pic>
        <p:nvPicPr>
          <p:cNvPr id="49" name="Picture 48">
            <a:extLst>
              <a:ext uri="{FF2B5EF4-FFF2-40B4-BE49-F238E27FC236}">
                <a16:creationId xmlns:a16="http://schemas.microsoft.com/office/drawing/2014/main" id="{447E91BB-C92E-4E35-8145-286986943356}"/>
              </a:ext>
            </a:extLst>
          </p:cNvPr>
          <p:cNvPicPr>
            <a:picLocks noChangeAspect="1"/>
          </p:cNvPicPr>
          <p:nvPr/>
        </p:nvPicPr>
        <p:blipFill>
          <a:blip r:embed="rId43"/>
          <a:srcRect/>
          <a:stretch/>
        </p:blipFill>
        <p:spPr>
          <a:xfrm>
            <a:off x="6686167" y="1788900"/>
            <a:ext cx="401265" cy="267510"/>
          </a:xfrm>
          <a:prstGeom prst="rect">
            <a:avLst/>
          </a:prstGeom>
        </p:spPr>
      </p:pic>
      <p:pic>
        <p:nvPicPr>
          <p:cNvPr id="50" name="Picture 49">
            <a:extLst>
              <a:ext uri="{FF2B5EF4-FFF2-40B4-BE49-F238E27FC236}">
                <a16:creationId xmlns:a16="http://schemas.microsoft.com/office/drawing/2014/main" id="{04FDB9F1-06C6-4A4B-9F7F-818BAC1752D5}"/>
              </a:ext>
            </a:extLst>
          </p:cNvPr>
          <p:cNvPicPr>
            <a:picLocks noChangeAspect="1"/>
          </p:cNvPicPr>
          <p:nvPr/>
        </p:nvPicPr>
        <p:blipFill>
          <a:blip r:embed="rId44"/>
          <a:srcRect/>
          <a:stretch/>
        </p:blipFill>
        <p:spPr>
          <a:xfrm>
            <a:off x="7195725" y="1817216"/>
            <a:ext cx="316317" cy="210878"/>
          </a:xfrm>
          <a:prstGeom prst="rect">
            <a:avLst/>
          </a:prstGeom>
        </p:spPr>
      </p:pic>
      <p:pic>
        <p:nvPicPr>
          <p:cNvPr id="51" name="Picture 50">
            <a:extLst>
              <a:ext uri="{FF2B5EF4-FFF2-40B4-BE49-F238E27FC236}">
                <a16:creationId xmlns:a16="http://schemas.microsoft.com/office/drawing/2014/main" id="{7FB2AECB-68B3-4B66-B0BA-A78B227E3AFB}"/>
              </a:ext>
            </a:extLst>
          </p:cNvPr>
          <p:cNvPicPr>
            <a:picLocks noChangeAspect="1"/>
          </p:cNvPicPr>
          <p:nvPr/>
        </p:nvPicPr>
        <p:blipFill>
          <a:blip r:embed="rId45"/>
          <a:srcRect/>
          <a:stretch/>
        </p:blipFill>
        <p:spPr>
          <a:xfrm>
            <a:off x="7620336" y="1824756"/>
            <a:ext cx="293697" cy="195798"/>
          </a:xfrm>
          <a:prstGeom prst="rect">
            <a:avLst/>
          </a:prstGeom>
        </p:spPr>
      </p:pic>
      <p:pic>
        <p:nvPicPr>
          <p:cNvPr id="52" name="Picture 51">
            <a:extLst>
              <a:ext uri="{FF2B5EF4-FFF2-40B4-BE49-F238E27FC236}">
                <a16:creationId xmlns:a16="http://schemas.microsoft.com/office/drawing/2014/main" id="{9B9C0149-C98B-4973-89D3-86CBD838E4A4}"/>
              </a:ext>
            </a:extLst>
          </p:cNvPr>
          <p:cNvPicPr>
            <a:picLocks noChangeAspect="1"/>
          </p:cNvPicPr>
          <p:nvPr/>
        </p:nvPicPr>
        <p:blipFill>
          <a:blip r:embed="rId46"/>
          <a:srcRect/>
          <a:stretch/>
        </p:blipFill>
        <p:spPr>
          <a:xfrm>
            <a:off x="8022327" y="1871224"/>
            <a:ext cx="154293" cy="102862"/>
          </a:xfrm>
          <a:prstGeom prst="rect">
            <a:avLst/>
          </a:prstGeom>
        </p:spPr>
      </p:pic>
      <p:pic>
        <p:nvPicPr>
          <p:cNvPr id="53" name="Picture 52">
            <a:extLst>
              <a:ext uri="{FF2B5EF4-FFF2-40B4-BE49-F238E27FC236}">
                <a16:creationId xmlns:a16="http://schemas.microsoft.com/office/drawing/2014/main" id="{FD012B60-B7BB-45B7-BA25-FE34C59BA84F}"/>
              </a:ext>
            </a:extLst>
          </p:cNvPr>
          <p:cNvPicPr>
            <a:picLocks noChangeAspect="1"/>
          </p:cNvPicPr>
          <p:nvPr/>
        </p:nvPicPr>
        <p:blipFill>
          <a:blip r:embed="rId47"/>
          <a:srcRect/>
          <a:stretch/>
        </p:blipFill>
        <p:spPr>
          <a:xfrm>
            <a:off x="8284913" y="1812607"/>
            <a:ext cx="330144" cy="220096"/>
          </a:xfrm>
          <a:prstGeom prst="rect">
            <a:avLst/>
          </a:prstGeom>
        </p:spPr>
      </p:pic>
      <p:pic>
        <p:nvPicPr>
          <p:cNvPr id="54" name="Picture 53">
            <a:extLst>
              <a:ext uri="{FF2B5EF4-FFF2-40B4-BE49-F238E27FC236}">
                <a16:creationId xmlns:a16="http://schemas.microsoft.com/office/drawing/2014/main" id="{59422033-1FD3-4811-9231-624B14FACBB6}"/>
              </a:ext>
            </a:extLst>
          </p:cNvPr>
          <p:cNvPicPr>
            <a:picLocks noChangeAspect="1"/>
          </p:cNvPicPr>
          <p:nvPr/>
        </p:nvPicPr>
        <p:blipFill>
          <a:blip r:embed="rId48"/>
          <a:srcRect/>
          <a:stretch/>
        </p:blipFill>
        <p:spPr>
          <a:xfrm>
            <a:off x="8723353" y="1842716"/>
            <a:ext cx="239818" cy="159878"/>
          </a:xfrm>
          <a:prstGeom prst="rect">
            <a:avLst/>
          </a:prstGeom>
        </p:spPr>
      </p:pic>
      <p:pic>
        <p:nvPicPr>
          <p:cNvPr id="55" name="Picture 54">
            <a:extLst>
              <a:ext uri="{FF2B5EF4-FFF2-40B4-BE49-F238E27FC236}">
                <a16:creationId xmlns:a16="http://schemas.microsoft.com/office/drawing/2014/main" id="{879F0E60-B141-46CB-A53A-6CE16CBEAD2B}"/>
              </a:ext>
            </a:extLst>
          </p:cNvPr>
          <p:cNvPicPr>
            <a:picLocks noChangeAspect="1"/>
          </p:cNvPicPr>
          <p:nvPr/>
        </p:nvPicPr>
        <p:blipFill>
          <a:blip r:embed="rId49"/>
          <a:srcRect/>
          <a:stretch/>
        </p:blipFill>
        <p:spPr>
          <a:xfrm>
            <a:off x="5030341" y="2115125"/>
            <a:ext cx="418527" cy="279018"/>
          </a:xfrm>
          <a:prstGeom prst="rect">
            <a:avLst/>
          </a:prstGeom>
        </p:spPr>
      </p:pic>
      <p:pic>
        <p:nvPicPr>
          <p:cNvPr id="56" name="Picture 55">
            <a:extLst>
              <a:ext uri="{FF2B5EF4-FFF2-40B4-BE49-F238E27FC236}">
                <a16:creationId xmlns:a16="http://schemas.microsoft.com/office/drawing/2014/main" id="{38AECEE6-484D-4E54-9132-906DE0F8AD07}"/>
              </a:ext>
            </a:extLst>
          </p:cNvPr>
          <p:cNvPicPr>
            <a:picLocks noChangeAspect="1"/>
          </p:cNvPicPr>
          <p:nvPr/>
        </p:nvPicPr>
        <p:blipFill>
          <a:blip r:embed="rId50"/>
          <a:srcRect/>
          <a:stretch/>
        </p:blipFill>
        <p:spPr>
          <a:xfrm>
            <a:off x="5524845" y="2168566"/>
            <a:ext cx="258205" cy="172137"/>
          </a:xfrm>
          <a:prstGeom prst="rect">
            <a:avLst/>
          </a:prstGeom>
        </p:spPr>
      </p:pic>
      <p:pic>
        <p:nvPicPr>
          <p:cNvPr id="57" name="Picture 56">
            <a:extLst>
              <a:ext uri="{FF2B5EF4-FFF2-40B4-BE49-F238E27FC236}">
                <a16:creationId xmlns:a16="http://schemas.microsoft.com/office/drawing/2014/main" id="{832111E1-DC8F-47F8-A16E-92A3ADA67CF3}"/>
              </a:ext>
            </a:extLst>
          </p:cNvPr>
          <p:cNvPicPr>
            <a:picLocks noChangeAspect="1"/>
          </p:cNvPicPr>
          <p:nvPr/>
        </p:nvPicPr>
        <p:blipFill>
          <a:blip r:embed="rId51"/>
          <a:srcRect/>
          <a:stretch/>
        </p:blipFill>
        <p:spPr>
          <a:xfrm>
            <a:off x="5859028" y="2160830"/>
            <a:ext cx="281412" cy="187608"/>
          </a:xfrm>
          <a:prstGeom prst="rect">
            <a:avLst/>
          </a:prstGeom>
        </p:spPr>
      </p:pic>
      <p:pic>
        <p:nvPicPr>
          <p:cNvPr id="58" name="Picture 57">
            <a:extLst>
              <a:ext uri="{FF2B5EF4-FFF2-40B4-BE49-F238E27FC236}">
                <a16:creationId xmlns:a16="http://schemas.microsoft.com/office/drawing/2014/main" id="{7C5A5DE8-97A6-41EC-A818-9DD304B3A836}"/>
              </a:ext>
            </a:extLst>
          </p:cNvPr>
          <p:cNvPicPr>
            <a:picLocks noChangeAspect="1"/>
          </p:cNvPicPr>
          <p:nvPr/>
        </p:nvPicPr>
        <p:blipFill>
          <a:blip r:embed="rId52"/>
          <a:srcRect/>
          <a:stretch/>
        </p:blipFill>
        <p:spPr>
          <a:xfrm>
            <a:off x="6216417" y="2154654"/>
            <a:ext cx="299941" cy="199961"/>
          </a:xfrm>
          <a:prstGeom prst="rect">
            <a:avLst/>
          </a:prstGeom>
        </p:spPr>
      </p:pic>
      <p:pic>
        <p:nvPicPr>
          <p:cNvPr id="59" name="Picture 58">
            <a:extLst>
              <a:ext uri="{FF2B5EF4-FFF2-40B4-BE49-F238E27FC236}">
                <a16:creationId xmlns:a16="http://schemas.microsoft.com/office/drawing/2014/main" id="{11DB28AB-F372-4EED-932D-44FF7E6618FD}"/>
              </a:ext>
            </a:extLst>
          </p:cNvPr>
          <p:cNvPicPr>
            <a:picLocks noChangeAspect="1"/>
          </p:cNvPicPr>
          <p:nvPr/>
        </p:nvPicPr>
        <p:blipFill>
          <a:blip r:embed="rId53"/>
          <a:srcRect/>
          <a:stretch/>
        </p:blipFill>
        <p:spPr>
          <a:xfrm>
            <a:off x="6592336" y="2160924"/>
            <a:ext cx="281131" cy="187421"/>
          </a:xfrm>
          <a:prstGeom prst="rect">
            <a:avLst/>
          </a:prstGeom>
        </p:spPr>
      </p:pic>
      <p:pic>
        <p:nvPicPr>
          <p:cNvPr id="60" name="Picture 59">
            <a:extLst>
              <a:ext uri="{FF2B5EF4-FFF2-40B4-BE49-F238E27FC236}">
                <a16:creationId xmlns:a16="http://schemas.microsoft.com/office/drawing/2014/main" id="{5F62690A-0BD3-43C7-9FF2-4F02CF1462CF}"/>
              </a:ext>
            </a:extLst>
          </p:cNvPr>
          <p:cNvPicPr>
            <a:picLocks noChangeAspect="1"/>
          </p:cNvPicPr>
          <p:nvPr/>
        </p:nvPicPr>
        <p:blipFill>
          <a:blip r:embed="rId54"/>
          <a:srcRect l="21985" r="21985"/>
          <a:stretch/>
        </p:blipFill>
        <p:spPr>
          <a:xfrm>
            <a:off x="6949445" y="2151875"/>
            <a:ext cx="172727" cy="205518"/>
          </a:xfrm>
          <a:prstGeom prst="rect">
            <a:avLst/>
          </a:prstGeom>
        </p:spPr>
      </p:pic>
      <p:pic>
        <p:nvPicPr>
          <p:cNvPr id="61" name="Picture 60">
            <a:extLst>
              <a:ext uri="{FF2B5EF4-FFF2-40B4-BE49-F238E27FC236}">
                <a16:creationId xmlns:a16="http://schemas.microsoft.com/office/drawing/2014/main" id="{64C62368-102C-498F-AF3F-1C3CFDF8AF0A}"/>
              </a:ext>
            </a:extLst>
          </p:cNvPr>
          <p:cNvPicPr>
            <a:picLocks noChangeAspect="1"/>
          </p:cNvPicPr>
          <p:nvPr/>
        </p:nvPicPr>
        <p:blipFill>
          <a:blip r:embed="rId55"/>
          <a:srcRect/>
          <a:stretch/>
        </p:blipFill>
        <p:spPr>
          <a:xfrm>
            <a:off x="7198149" y="2135572"/>
            <a:ext cx="357187" cy="238125"/>
          </a:xfrm>
          <a:prstGeom prst="rect">
            <a:avLst/>
          </a:prstGeom>
        </p:spPr>
      </p:pic>
      <p:pic>
        <p:nvPicPr>
          <p:cNvPr id="62" name="Picture 61">
            <a:extLst>
              <a:ext uri="{FF2B5EF4-FFF2-40B4-BE49-F238E27FC236}">
                <a16:creationId xmlns:a16="http://schemas.microsoft.com/office/drawing/2014/main" id="{35874E9F-30F8-4BE8-B919-93F1E86830A8}"/>
              </a:ext>
            </a:extLst>
          </p:cNvPr>
          <p:cNvPicPr>
            <a:picLocks noChangeAspect="1"/>
          </p:cNvPicPr>
          <p:nvPr/>
        </p:nvPicPr>
        <p:blipFill>
          <a:blip r:embed="rId56"/>
          <a:srcRect/>
          <a:stretch/>
        </p:blipFill>
        <p:spPr>
          <a:xfrm>
            <a:off x="7631314" y="2163905"/>
            <a:ext cx="272186" cy="181457"/>
          </a:xfrm>
          <a:prstGeom prst="rect">
            <a:avLst/>
          </a:prstGeom>
        </p:spPr>
      </p:pic>
      <p:pic>
        <p:nvPicPr>
          <p:cNvPr id="63" name="Picture 62">
            <a:extLst>
              <a:ext uri="{FF2B5EF4-FFF2-40B4-BE49-F238E27FC236}">
                <a16:creationId xmlns:a16="http://schemas.microsoft.com/office/drawing/2014/main" id="{465D889B-5138-498A-BE7E-93ABABE49842}"/>
              </a:ext>
            </a:extLst>
          </p:cNvPr>
          <p:cNvPicPr>
            <a:picLocks noChangeAspect="1"/>
          </p:cNvPicPr>
          <p:nvPr/>
        </p:nvPicPr>
        <p:blipFill>
          <a:blip r:embed="rId57"/>
          <a:srcRect/>
          <a:stretch/>
        </p:blipFill>
        <p:spPr>
          <a:xfrm>
            <a:off x="7979477" y="2168984"/>
            <a:ext cx="256951" cy="171301"/>
          </a:xfrm>
          <a:prstGeom prst="rect">
            <a:avLst/>
          </a:prstGeom>
        </p:spPr>
      </p:pic>
      <p:pic>
        <p:nvPicPr>
          <p:cNvPr id="64" name="Picture 63">
            <a:extLst>
              <a:ext uri="{FF2B5EF4-FFF2-40B4-BE49-F238E27FC236}">
                <a16:creationId xmlns:a16="http://schemas.microsoft.com/office/drawing/2014/main" id="{919FC732-2B3F-4B07-9025-AD3DA0C94FEF}"/>
              </a:ext>
            </a:extLst>
          </p:cNvPr>
          <p:cNvPicPr>
            <a:picLocks noChangeAspect="1"/>
          </p:cNvPicPr>
          <p:nvPr/>
        </p:nvPicPr>
        <p:blipFill>
          <a:blip r:embed="rId58"/>
          <a:srcRect/>
          <a:stretch/>
        </p:blipFill>
        <p:spPr>
          <a:xfrm>
            <a:off x="8312406" y="2175599"/>
            <a:ext cx="237106" cy="158071"/>
          </a:xfrm>
          <a:prstGeom prst="rect">
            <a:avLst/>
          </a:prstGeom>
        </p:spPr>
      </p:pic>
      <p:pic>
        <p:nvPicPr>
          <p:cNvPr id="65" name="Picture 64">
            <a:extLst>
              <a:ext uri="{FF2B5EF4-FFF2-40B4-BE49-F238E27FC236}">
                <a16:creationId xmlns:a16="http://schemas.microsoft.com/office/drawing/2014/main" id="{246F88A1-CDC6-4D29-8591-35ACE6B135B1}"/>
              </a:ext>
            </a:extLst>
          </p:cNvPr>
          <p:cNvPicPr>
            <a:picLocks noChangeAspect="1"/>
          </p:cNvPicPr>
          <p:nvPr/>
        </p:nvPicPr>
        <p:blipFill>
          <a:blip r:embed="rId59"/>
          <a:srcRect/>
          <a:stretch/>
        </p:blipFill>
        <p:spPr>
          <a:xfrm>
            <a:off x="8625489" y="2138761"/>
            <a:ext cx="347620" cy="231747"/>
          </a:xfrm>
          <a:prstGeom prst="rect">
            <a:avLst/>
          </a:prstGeom>
        </p:spPr>
      </p:pic>
      <p:pic>
        <p:nvPicPr>
          <p:cNvPr id="66" name="Picture 65">
            <a:extLst>
              <a:ext uri="{FF2B5EF4-FFF2-40B4-BE49-F238E27FC236}">
                <a16:creationId xmlns:a16="http://schemas.microsoft.com/office/drawing/2014/main" id="{DFC0066E-7655-4BFC-A6F2-DD2614D2ED6B}"/>
              </a:ext>
            </a:extLst>
          </p:cNvPr>
          <p:cNvPicPr>
            <a:picLocks noChangeAspect="1"/>
          </p:cNvPicPr>
          <p:nvPr/>
        </p:nvPicPr>
        <p:blipFill>
          <a:blip r:embed="rId60"/>
          <a:srcRect/>
          <a:stretch/>
        </p:blipFill>
        <p:spPr>
          <a:xfrm>
            <a:off x="5026804" y="2489648"/>
            <a:ext cx="285877" cy="190584"/>
          </a:xfrm>
          <a:prstGeom prst="rect">
            <a:avLst/>
          </a:prstGeom>
        </p:spPr>
      </p:pic>
      <p:pic>
        <p:nvPicPr>
          <p:cNvPr id="67" name="Picture 66">
            <a:extLst>
              <a:ext uri="{FF2B5EF4-FFF2-40B4-BE49-F238E27FC236}">
                <a16:creationId xmlns:a16="http://schemas.microsoft.com/office/drawing/2014/main" id="{52281C7F-0428-469C-9A95-4DFEF8838552}"/>
              </a:ext>
            </a:extLst>
          </p:cNvPr>
          <p:cNvPicPr>
            <a:picLocks noChangeAspect="1"/>
          </p:cNvPicPr>
          <p:nvPr/>
        </p:nvPicPr>
        <p:blipFill>
          <a:blip r:embed="rId61"/>
          <a:srcRect/>
          <a:stretch/>
        </p:blipFill>
        <p:spPr>
          <a:xfrm>
            <a:off x="5508104" y="2469658"/>
            <a:ext cx="345847" cy="230565"/>
          </a:xfrm>
          <a:prstGeom prst="rect">
            <a:avLst/>
          </a:prstGeom>
        </p:spPr>
      </p:pic>
      <p:pic>
        <p:nvPicPr>
          <p:cNvPr id="68" name="Picture 67">
            <a:extLst>
              <a:ext uri="{FF2B5EF4-FFF2-40B4-BE49-F238E27FC236}">
                <a16:creationId xmlns:a16="http://schemas.microsoft.com/office/drawing/2014/main" id="{02AB6FA0-0089-40B8-88D3-7E17631F6E30}"/>
              </a:ext>
            </a:extLst>
          </p:cNvPr>
          <p:cNvPicPr>
            <a:picLocks noChangeAspect="1"/>
          </p:cNvPicPr>
          <p:nvPr/>
        </p:nvPicPr>
        <p:blipFill>
          <a:blip r:embed="rId62"/>
          <a:srcRect/>
          <a:stretch/>
        </p:blipFill>
        <p:spPr>
          <a:xfrm>
            <a:off x="5927019" y="2519480"/>
            <a:ext cx="489305" cy="130920"/>
          </a:xfrm>
          <a:prstGeom prst="rect">
            <a:avLst/>
          </a:prstGeom>
        </p:spPr>
      </p:pic>
      <p:pic>
        <p:nvPicPr>
          <p:cNvPr id="69" name="Picture 68">
            <a:extLst>
              <a:ext uri="{FF2B5EF4-FFF2-40B4-BE49-F238E27FC236}">
                <a16:creationId xmlns:a16="http://schemas.microsoft.com/office/drawing/2014/main" id="{C9FB9D63-816E-491C-AA2D-534D502D825D}"/>
              </a:ext>
            </a:extLst>
          </p:cNvPr>
          <p:cNvPicPr>
            <a:picLocks noChangeAspect="1"/>
          </p:cNvPicPr>
          <p:nvPr/>
        </p:nvPicPr>
        <p:blipFill>
          <a:blip r:embed="rId63"/>
          <a:srcRect/>
          <a:stretch/>
        </p:blipFill>
        <p:spPr>
          <a:xfrm>
            <a:off x="6489391" y="2448995"/>
            <a:ext cx="407836" cy="271891"/>
          </a:xfrm>
          <a:prstGeom prst="rect">
            <a:avLst/>
          </a:prstGeom>
        </p:spPr>
      </p:pic>
      <p:pic>
        <p:nvPicPr>
          <p:cNvPr id="70" name="Picture 69">
            <a:extLst>
              <a:ext uri="{FF2B5EF4-FFF2-40B4-BE49-F238E27FC236}">
                <a16:creationId xmlns:a16="http://schemas.microsoft.com/office/drawing/2014/main" id="{BA413EB6-A7A6-4041-8D7D-4021B1D8F238}"/>
              </a:ext>
            </a:extLst>
          </p:cNvPr>
          <p:cNvPicPr>
            <a:picLocks noChangeAspect="1"/>
          </p:cNvPicPr>
          <p:nvPr/>
        </p:nvPicPr>
        <p:blipFill>
          <a:blip r:embed="rId64"/>
          <a:srcRect/>
          <a:stretch/>
        </p:blipFill>
        <p:spPr>
          <a:xfrm>
            <a:off x="6970295" y="2503518"/>
            <a:ext cx="368359" cy="144580"/>
          </a:xfrm>
          <a:prstGeom prst="rect">
            <a:avLst/>
          </a:prstGeom>
        </p:spPr>
      </p:pic>
      <p:pic>
        <p:nvPicPr>
          <p:cNvPr id="71" name="Picture 70">
            <a:extLst>
              <a:ext uri="{FF2B5EF4-FFF2-40B4-BE49-F238E27FC236}">
                <a16:creationId xmlns:a16="http://schemas.microsoft.com/office/drawing/2014/main" id="{F6CCFE5B-EF48-4D9B-8F6A-3766B4DBF3B7}"/>
              </a:ext>
            </a:extLst>
          </p:cNvPr>
          <p:cNvPicPr>
            <a:picLocks noChangeAspect="1"/>
          </p:cNvPicPr>
          <p:nvPr/>
        </p:nvPicPr>
        <p:blipFill>
          <a:blip r:embed="rId65"/>
          <a:srcRect/>
          <a:stretch/>
        </p:blipFill>
        <p:spPr>
          <a:xfrm>
            <a:off x="7452320" y="2491596"/>
            <a:ext cx="280031" cy="186687"/>
          </a:xfrm>
          <a:prstGeom prst="rect">
            <a:avLst/>
          </a:prstGeom>
        </p:spPr>
      </p:pic>
      <p:pic>
        <p:nvPicPr>
          <p:cNvPr id="72" name="Picture 71">
            <a:extLst>
              <a:ext uri="{FF2B5EF4-FFF2-40B4-BE49-F238E27FC236}">
                <a16:creationId xmlns:a16="http://schemas.microsoft.com/office/drawing/2014/main" id="{23B0227C-646E-4BFC-90BE-D3A2CFF97F6E}"/>
              </a:ext>
            </a:extLst>
          </p:cNvPr>
          <p:cNvPicPr>
            <a:picLocks noChangeAspect="1"/>
          </p:cNvPicPr>
          <p:nvPr/>
        </p:nvPicPr>
        <p:blipFill>
          <a:blip r:embed="rId66"/>
          <a:srcRect/>
          <a:stretch/>
        </p:blipFill>
        <p:spPr>
          <a:xfrm>
            <a:off x="7740843" y="2482289"/>
            <a:ext cx="307953" cy="205302"/>
          </a:xfrm>
          <a:prstGeom prst="rect">
            <a:avLst/>
          </a:prstGeom>
        </p:spPr>
      </p:pic>
      <p:pic>
        <p:nvPicPr>
          <p:cNvPr id="73" name="Picture 72">
            <a:extLst>
              <a:ext uri="{FF2B5EF4-FFF2-40B4-BE49-F238E27FC236}">
                <a16:creationId xmlns:a16="http://schemas.microsoft.com/office/drawing/2014/main" id="{453621B8-B803-4F3B-AB07-19E089E5AD27}"/>
              </a:ext>
            </a:extLst>
          </p:cNvPr>
          <p:cNvPicPr>
            <a:picLocks noChangeAspect="1"/>
          </p:cNvPicPr>
          <p:nvPr/>
        </p:nvPicPr>
        <p:blipFill>
          <a:blip r:embed="rId67"/>
          <a:srcRect/>
          <a:stretch/>
        </p:blipFill>
        <p:spPr>
          <a:xfrm>
            <a:off x="8121864" y="2486982"/>
            <a:ext cx="286538" cy="191025"/>
          </a:xfrm>
          <a:prstGeom prst="rect">
            <a:avLst/>
          </a:prstGeom>
        </p:spPr>
      </p:pic>
      <p:pic>
        <p:nvPicPr>
          <p:cNvPr id="74" name="Picture 73" descr="Logo, company name&#10;&#10;Description automatically generated">
            <a:extLst>
              <a:ext uri="{FF2B5EF4-FFF2-40B4-BE49-F238E27FC236}">
                <a16:creationId xmlns:a16="http://schemas.microsoft.com/office/drawing/2014/main" id="{09CFA7AE-7E92-484D-A8AE-30D948649791}"/>
              </a:ext>
            </a:extLst>
          </p:cNvPr>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1138344" y="2151875"/>
            <a:ext cx="409320" cy="272880"/>
          </a:xfrm>
          <a:prstGeom prst="rect">
            <a:avLst/>
          </a:prstGeom>
        </p:spPr>
      </p:pic>
      <p:pic>
        <p:nvPicPr>
          <p:cNvPr id="75" name="Picture 74" descr="Logo, company name&#10;&#10;Description automatically generated">
            <a:extLst>
              <a:ext uri="{FF2B5EF4-FFF2-40B4-BE49-F238E27FC236}">
                <a16:creationId xmlns:a16="http://schemas.microsoft.com/office/drawing/2014/main" id="{10AF102F-D27C-4E3C-B28D-1D03F2BD9BF6}"/>
              </a:ext>
            </a:extLst>
          </p:cNvPr>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1678304" y="2152978"/>
            <a:ext cx="445424" cy="296950"/>
          </a:xfrm>
          <a:prstGeom prst="rect">
            <a:avLst/>
          </a:prstGeom>
        </p:spPr>
      </p:pic>
      <p:grpSp>
        <p:nvGrpSpPr>
          <p:cNvPr id="80" name="Group 79">
            <a:extLst>
              <a:ext uri="{FF2B5EF4-FFF2-40B4-BE49-F238E27FC236}">
                <a16:creationId xmlns:a16="http://schemas.microsoft.com/office/drawing/2014/main" id="{9E80E192-DB0B-4665-9422-F345A6B57FA9}"/>
              </a:ext>
            </a:extLst>
          </p:cNvPr>
          <p:cNvGrpSpPr/>
          <p:nvPr/>
        </p:nvGrpSpPr>
        <p:grpSpPr>
          <a:xfrm>
            <a:off x="444540" y="2931790"/>
            <a:ext cx="8278813" cy="2156636"/>
            <a:chOff x="499016" y="1511963"/>
            <a:chExt cx="8278813" cy="2156636"/>
          </a:xfrm>
        </p:grpSpPr>
        <p:sp>
          <p:nvSpPr>
            <p:cNvPr id="81" name="Oval 80">
              <a:extLst>
                <a:ext uri="{FF2B5EF4-FFF2-40B4-BE49-F238E27FC236}">
                  <a16:creationId xmlns:a16="http://schemas.microsoft.com/office/drawing/2014/main" id="{A46C7552-1C97-4C5C-941A-74D3B479113D}"/>
                </a:ext>
              </a:extLst>
            </p:cNvPr>
            <p:cNvSpPr/>
            <p:nvPr/>
          </p:nvSpPr>
          <p:spPr>
            <a:xfrm>
              <a:off x="499016" y="1511963"/>
              <a:ext cx="8278813" cy="2156636"/>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35968385-B491-4135-9369-BEE883558B45}"/>
                </a:ext>
              </a:extLst>
            </p:cNvPr>
            <p:cNvSpPr/>
            <p:nvPr/>
          </p:nvSpPr>
          <p:spPr>
            <a:xfrm>
              <a:off x="499016" y="1794420"/>
              <a:ext cx="6175404" cy="1600200"/>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7E803ED5-0339-47F7-9169-26DA2C09D688}"/>
                </a:ext>
              </a:extLst>
            </p:cNvPr>
            <p:cNvSpPr/>
            <p:nvPr/>
          </p:nvSpPr>
          <p:spPr>
            <a:xfrm>
              <a:off x="502220" y="2023020"/>
              <a:ext cx="3200400" cy="1143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4" name="Text Placeholder 1">
            <a:extLst>
              <a:ext uri="{FF2B5EF4-FFF2-40B4-BE49-F238E27FC236}">
                <a16:creationId xmlns:a16="http://schemas.microsoft.com/office/drawing/2014/main" id="{57DF1315-5589-4317-BDB3-D269AF938C0E}"/>
              </a:ext>
            </a:extLst>
          </p:cNvPr>
          <p:cNvSpPr txBox="1">
            <a:spLocks/>
          </p:cNvSpPr>
          <p:nvPr/>
        </p:nvSpPr>
        <p:spPr>
          <a:xfrm>
            <a:off x="631324" y="4008654"/>
            <a:ext cx="929229" cy="2665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24963"/>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b="1" kern="1200">
                <a:solidFill>
                  <a:srgbClr val="FFC300"/>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rgbClr val="FFC300"/>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PURPOSE</a:t>
            </a:r>
          </a:p>
        </p:txBody>
      </p:sp>
      <p:sp>
        <p:nvSpPr>
          <p:cNvPr id="85" name="Text Placeholder 1">
            <a:extLst>
              <a:ext uri="{FF2B5EF4-FFF2-40B4-BE49-F238E27FC236}">
                <a16:creationId xmlns:a16="http://schemas.microsoft.com/office/drawing/2014/main" id="{A534969E-68FA-47C6-84B8-C3E5A1713680}"/>
              </a:ext>
            </a:extLst>
          </p:cNvPr>
          <p:cNvSpPr txBox="1">
            <a:spLocks/>
          </p:cNvSpPr>
          <p:nvPr/>
        </p:nvSpPr>
        <p:spPr>
          <a:xfrm>
            <a:off x="2581838" y="4008654"/>
            <a:ext cx="929229" cy="266542"/>
          </a:xfrm>
          <a:prstGeom prst="rect">
            <a:avLst/>
          </a:prstGeom>
        </p:spPr>
        <p:txBody>
          <a:bodyPr>
            <a:normAutofit fontScale="55000" lnSpcReduction="20000"/>
          </a:bodyPr>
          <a:lstStyle>
            <a:lvl1pPr marL="457200" indent="-457200" algn="l" defTabSz="914400" rtl="0" eaLnBrk="1" latinLnBrk="0" hangingPunct="1">
              <a:lnSpc>
                <a:spcPct val="9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b="1" kern="1200">
                <a:solidFill>
                  <a:srgbClr val="004962"/>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chemeClr val="tx2">
                    <a:lumMod val="60000"/>
                    <a:lumOff val="40000"/>
                  </a:schemeClr>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200" b="1">
                <a:solidFill>
                  <a:schemeClr val="bg1"/>
                </a:solidFill>
              </a:rPr>
              <a:t>CULTURE</a:t>
            </a:r>
            <a:endParaRPr lang="en-GB" sz="1200" b="1" dirty="0">
              <a:solidFill>
                <a:schemeClr val="bg1"/>
              </a:solidFill>
            </a:endParaRPr>
          </a:p>
        </p:txBody>
      </p:sp>
      <p:sp>
        <p:nvSpPr>
          <p:cNvPr id="86" name="Text Placeholder 1">
            <a:extLst>
              <a:ext uri="{FF2B5EF4-FFF2-40B4-BE49-F238E27FC236}">
                <a16:creationId xmlns:a16="http://schemas.microsoft.com/office/drawing/2014/main" id="{867CAE4B-F9CE-4E09-908A-FDF1F953146E}"/>
              </a:ext>
            </a:extLst>
          </p:cNvPr>
          <p:cNvSpPr txBox="1">
            <a:spLocks/>
          </p:cNvSpPr>
          <p:nvPr/>
        </p:nvSpPr>
        <p:spPr>
          <a:xfrm>
            <a:off x="1606581" y="4008654"/>
            <a:ext cx="929229" cy="2665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24963"/>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b="1" kern="1200">
                <a:solidFill>
                  <a:srgbClr val="FFC300"/>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rgbClr val="FFC300"/>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PLAN</a:t>
            </a:r>
          </a:p>
        </p:txBody>
      </p:sp>
      <p:sp>
        <p:nvSpPr>
          <p:cNvPr id="87" name="Text Placeholder 1">
            <a:extLst>
              <a:ext uri="{FF2B5EF4-FFF2-40B4-BE49-F238E27FC236}">
                <a16:creationId xmlns:a16="http://schemas.microsoft.com/office/drawing/2014/main" id="{8EF132FC-DD43-4BB5-B362-81B6EDEB5653}"/>
              </a:ext>
            </a:extLst>
          </p:cNvPr>
          <p:cNvSpPr txBox="1">
            <a:spLocks/>
          </p:cNvSpPr>
          <p:nvPr/>
        </p:nvSpPr>
        <p:spPr>
          <a:xfrm>
            <a:off x="4072244" y="4007441"/>
            <a:ext cx="1386924" cy="2551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24963"/>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b="1" kern="1200">
                <a:solidFill>
                  <a:srgbClr val="FFC300"/>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rgbClr val="FFC300"/>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COLLABORATION</a:t>
            </a:r>
          </a:p>
        </p:txBody>
      </p:sp>
      <p:sp>
        <p:nvSpPr>
          <p:cNvPr id="88" name="Text Placeholder 1">
            <a:extLst>
              <a:ext uri="{FF2B5EF4-FFF2-40B4-BE49-F238E27FC236}">
                <a16:creationId xmlns:a16="http://schemas.microsoft.com/office/drawing/2014/main" id="{37E764EA-99CF-4B37-B1AF-493AA980CDD8}"/>
              </a:ext>
            </a:extLst>
          </p:cNvPr>
          <p:cNvSpPr txBox="1">
            <a:spLocks/>
          </p:cNvSpPr>
          <p:nvPr/>
        </p:nvSpPr>
        <p:spPr>
          <a:xfrm>
            <a:off x="6803524" y="4014347"/>
            <a:ext cx="1386924" cy="2551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24963"/>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b="1" kern="1200">
                <a:solidFill>
                  <a:srgbClr val="FFC300"/>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rgbClr val="FFC300"/>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ADVOCACY</a:t>
            </a:r>
          </a:p>
        </p:txBody>
      </p:sp>
      <p:grpSp>
        <p:nvGrpSpPr>
          <p:cNvPr id="89" name="Group 88">
            <a:extLst>
              <a:ext uri="{FF2B5EF4-FFF2-40B4-BE49-F238E27FC236}">
                <a16:creationId xmlns:a16="http://schemas.microsoft.com/office/drawing/2014/main" id="{04657301-3DC8-44D8-A5D5-EF1B24F23262}"/>
              </a:ext>
            </a:extLst>
          </p:cNvPr>
          <p:cNvGrpSpPr/>
          <p:nvPr/>
        </p:nvGrpSpPr>
        <p:grpSpPr>
          <a:xfrm>
            <a:off x="926714" y="3647462"/>
            <a:ext cx="330414" cy="330414"/>
            <a:chOff x="981190" y="2227635"/>
            <a:chExt cx="330414" cy="330414"/>
          </a:xfrm>
        </p:grpSpPr>
        <p:sp>
          <p:nvSpPr>
            <p:cNvPr id="90" name="Oval 89">
              <a:extLst>
                <a:ext uri="{FF2B5EF4-FFF2-40B4-BE49-F238E27FC236}">
                  <a16:creationId xmlns:a16="http://schemas.microsoft.com/office/drawing/2014/main" id="{35278A59-2D60-42A3-B0FD-70ACCB0CF87D}"/>
                </a:ext>
              </a:extLst>
            </p:cNvPr>
            <p:cNvSpPr/>
            <p:nvPr/>
          </p:nvSpPr>
          <p:spPr>
            <a:xfrm>
              <a:off x="981190" y="2227635"/>
              <a:ext cx="330414" cy="330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1" name="Graphic 90" descr="Stars outline">
              <a:extLst>
                <a:ext uri="{FF2B5EF4-FFF2-40B4-BE49-F238E27FC236}">
                  <a16:creationId xmlns:a16="http://schemas.microsoft.com/office/drawing/2014/main" id="{A1DF9728-EBCD-4A5E-91BA-0121DF7C7FF4}"/>
                </a:ext>
              </a:extLst>
            </p:cNvPr>
            <p:cNvPicPr>
              <a:picLocks noChangeAspect="1"/>
            </p:cNvPicPr>
            <p:nvPr/>
          </p:nvPicPr>
          <p:blipFill>
            <a:blip r:embed="rId70" cstate="print">
              <a:extLst>
                <a:ext uri="{28A0092B-C50C-407E-A947-70E740481C1C}">
                  <a14:useLocalDpi xmlns:a14="http://schemas.microsoft.com/office/drawing/2010/main" val="0"/>
                </a:ext>
                <a:ext uri="{96DAC541-7B7A-43D3-8B79-37D633B846F1}">
                  <asvg:svgBlip xmlns:asvg="http://schemas.microsoft.com/office/drawing/2016/SVG/main" xmlns="" r:embed="rId71"/>
                </a:ext>
              </a:extLst>
            </a:blip>
            <a:stretch>
              <a:fillRect/>
            </a:stretch>
          </p:blipFill>
          <p:spPr>
            <a:xfrm>
              <a:off x="1019942" y="2264600"/>
              <a:ext cx="249731" cy="249731"/>
            </a:xfrm>
            <a:prstGeom prst="rect">
              <a:avLst/>
            </a:prstGeom>
          </p:spPr>
        </p:pic>
      </p:grpSp>
      <p:grpSp>
        <p:nvGrpSpPr>
          <p:cNvPr id="92" name="Group 91">
            <a:extLst>
              <a:ext uri="{FF2B5EF4-FFF2-40B4-BE49-F238E27FC236}">
                <a16:creationId xmlns:a16="http://schemas.microsoft.com/office/drawing/2014/main" id="{9C9D3F80-332C-43A1-B1A1-DC8638BD0984}"/>
              </a:ext>
            </a:extLst>
          </p:cNvPr>
          <p:cNvGrpSpPr/>
          <p:nvPr/>
        </p:nvGrpSpPr>
        <p:grpSpPr>
          <a:xfrm>
            <a:off x="1905988" y="3646233"/>
            <a:ext cx="330414" cy="330414"/>
            <a:chOff x="1960464" y="2226406"/>
            <a:chExt cx="330414" cy="330414"/>
          </a:xfrm>
        </p:grpSpPr>
        <p:sp>
          <p:nvSpPr>
            <p:cNvPr id="93" name="Oval 92">
              <a:extLst>
                <a:ext uri="{FF2B5EF4-FFF2-40B4-BE49-F238E27FC236}">
                  <a16:creationId xmlns:a16="http://schemas.microsoft.com/office/drawing/2014/main" id="{097DA81A-6262-4869-92B3-2FC3EEFA6FDF}"/>
                </a:ext>
              </a:extLst>
            </p:cNvPr>
            <p:cNvSpPr/>
            <p:nvPr/>
          </p:nvSpPr>
          <p:spPr>
            <a:xfrm>
              <a:off x="1960464" y="2226406"/>
              <a:ext cx="330414" cy="330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4" name="Graphic 93" descr="Checklist outline">
              <a:extLst>
                <a:ext uri="{FF2B5EF4-FFF2-40B4-BE49-F238E27FC236}">
                  <a16:creationId xmlns:a16="http://schemas.microsoft.com/office/drawing/2014/main" id="{59CFC653-BFB8-4009-8E3B-B635D6C6055E}"/>
                </a:ext>
              </a:extLst>
            </p:cNvPr>
            <p:cNvPicPr>
              <a:picLocks noChangeAspect="1"/>
            </p:cNvPicPr>
            <p:nvPr/>
          </p:nvPicPr>
          <p:blipFill>
            <a:blip r:embed="rId72" cstate="print">
              <a:extLst>
                <a:ext uri="{28A0092B-C50C-407E-A947-70E740481C1C}">
                  <a14:useLocalDpi xmlns:a14="http://schemas.microsoft.com/office/drawing/2010/main" val="0"/>
                </a:ext>
                <a:ext uri="{96DAC541-7B7A-43D3-8B79-37D633B846F1}">
                  <asvg:svgBlip xmlns:asvg="http://schemas.microsoft.com/office/drawing/2016/SVG/main" xmlns="" r:embed="rId73"/>
                </a:ext>
              </a:extLst>
            </a:blip>
            <a:stretch>
              <a:fillRect/>
            </a:stretch>
          </p:blipFill>
          <p:spPr>
            <a:xfrm>
              <a:off x="2006125" y="2273243"/>
              <a:ext cx="232443" cy="232443"/>
            </a:xfrm>
            <a:prstGeom prst="rect">
              <a:avLst/>
            </a:prstGeom>
          </p:spPr>
        </p:pic>
      </p:grpSp>
      <p:grpSp>
        <p:nvGrpSpPr>
          <p:cNvPr id="95" name="Group 94">
            <a:extLst>
              <a:ext uri="{FF2B5EF4-FFF2-40B4-BE49-F238E27FC236}">
                <a16:creationId xmlns:a16="http://schemas.microsoft.com/office/drawing/2014/main" id="{2B97D611-421A-47C0-92FD-F7F521594480}"/>
              </a:ext>
            </a:extLst>
          </p:cNvPr>
          <p:cNvGrpSpPr/>
          <p:nvPr/>
        </p:nvGrpSpPr>
        <p:grpSpPr>
          <a:xfrm>
            <a:off x="4600500" y="3649727"/>
            <a:ext cx="330414" cy="330414"/>
            <a:chOff x="4654976" y="2229900"/>
            <a:chExt cx="330414" cy="330414"/>
          </a:xfrm>
        </p:grpSpPr>
        <p:sp>
          <p:nvSpPr>
            <p:cNvPr id="96" name="Oval 95">
              <a:extLst>
                <a:ext uri="{FF2B5EF4-FFF2-40B4-BE49-F238E27FC236}">
                  <a16:creationId xmlns:a16="http://schemas.microsoft.com/office/drawing/2014/main" id="{7CA2238A-AFE1-4E9D-B236-DB38A1C11002}"/>
                </a:ext>
              </a:extLst>
            </p:cNvPr>
            <p:cNvSpPr/>
            <p:nvPr/>
          </p:nvSpPr>
          <p:spPr>
            <a:xfrm>
              <a:off x="4654976" y="2229900"/>
              <a:ext cx="330414" cy="330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7" name="Graphic 96" descr="Cheers outline">
              <a:extLst>
                <a:ext uri="{FF2B5EF4-FFF2-40B4-BE49-F238E27FC236}">
                  <a16:creationId xmlns:a16="http://schemas.microsoft.com/office/drawing/2014/main" id="{6150AD68-7165-4C39-9884-37FCF9B42D93}"/>
                </a:ext>
              </a:extLst>
            </p:cNvPr>
            <p:cNvPicPr>
              <a:picLocks noChangeAspect="1"/>
            </p:cNvPicPr>
            <p:nvPr/>
          </p:nvPicPr>
          <p:blipFill>
            <a:blip r:embed="rId74" cstate="print">
              <a:extLst>
                <a:ext uri="{28A0092B-C50C-407E-A947-70E740481C1C}">
                  <a14:useLocalDpi xmlns:a14="http://schemas.microsoft.com/office/drawing/2010/main" val="0"/>
                </a:ext>
                <a:ext uri="{96DAC541-7B7A-43D3-8B79-37D633B846F1}">
                  <asvg:svgBlip xmlns:asvg="http://schemas.microsoft.com/office/drawing/2016/SVG/main" xmlns="" r:embed="rId75"/>
                </a:ext>
              </a:extLst>
            </a:blip>
            <a:stretch>
              <a:fillRect/>
            </a:stretch>
          </p:blipFill>
          <p:spPr>
            <a:xfrm>
              <a:off x="4692213" y="2283319"/>
              <a:ext cx="255939" cy="255939"/>
            </a:xfrm>
            <a:prstGeom prst="rect">
              <a:avLst/>
            </a:prstGeom>
          </p:spPr>
        </p:pic>
      </p:grpSp>
      <p:grpSp>
        <p:nvGrpSpPr>
          <p:cNvPr id="98" name="Group 97">
            <a:extLst>
              <a:ext uri="{FF2B5EF4-FFF2-40B4-BE49-F238E27FC236}">
                <a16:creationId xmlns:a16="http://schemas.microsoft.com/office/drawing/2014/main" id="{AC0F0296-B65F-4C32-9BE6-A096E1CDA14D}"/>
              </a:ext>
            </a:extLst>
          </p:cNvPr>
          <p:cNvGrpSpPr/>
          <p:nvPr/>
        </p:nvGrpSpPr>
        <p:grpSpPr>
          <a:xfrm>
            <a:off x="2878614" y="3644086"/>
            <a:ext cx="330414" cy="330414"/>
            <a:chOff x="2933090" y="2224259"/>
            <a:chExt cx="330414" cy="330414"/>
          </a:xfrm>
        </p:grpSpPr>
        <p:sp>
          <p:nvSpPr>
            <p:cNvPr id="99" name="Oval 98">
              <a:extLst>
                <a:ext uri="{FF2B5EF4-FFF2-40B4-BE49-F238E27FC236}">
                  <a16:creationId xmlns:a16="http://schemas.microsoft.com/office/drawing/2014/main" id="{035B20F2-5CF3-4040-92A7-A55C31124A3F}"/>
                </a:ext>
              </a:extLst>
            </p:cNvPr>
            <p:cNvSpPr/>
            <p:nvPr/>
          </p:nvSpPr>
          <p:spPr>
            <a:xfrm>
              <a:off x="2933090" y="2224259"/>
              <a:ext cx="330414" cy="330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Graphic 99" descr="Books outline">
              <a:extLst>
                <a:ext uri="{FF2B5EF4-FFF2-40B4-BE49-F238E27FC236}">
                  <a16:creationId xmlns:a16="http://schemas.microsoft.com/office/drawing/2014/main" id="{6979FB33-DAA3-4FF6-B692-3D898A95E387}"/>
                </a:ext>
              </a:extLst>
            </p:cNvPr>
            <p:cNvPicPr>
              <a:picLocks noChangeAspect="1"/>
            </p:cNvPicPr>
            <p:nvPr/>
          </p:nvPicPr>
          <p:blipFill>
            <a:blip r:embed="rId76" cstate="print">
              <a:extLst>
                <a:ext uri="{28A0092B-C50C-407E-A947-70E740481C1C}">
                  <a14:useLocalDpi xmlns:a14="http://schemas.microsoft.com/office/drawing/2010/main" val="0"/>
                </a:ext>
                <a:ext uri="{96DAC541-7B7A-43D3-8B79-37D633B846F1}">
                  <asvg:svgBlip xmlns:asvg="http://schemas.microsoft.com/office/drawing/2016/SVG/main" xmlns="" r:embed="rId77"/>
                </a:ext>
              </a:extLst>
            </a:blip>
            <a:stretch>
              <a:fillRect/>
            </a:stretch>
          </p:blipFill>
          <p:spPr>
            <a:xfrm>
              <a:off x="2999013" y="2285719"/>
              <a:ext cx="198568" cy="198568"/>
            </a:xfrm>
            <a:prstGeom prst="rect">
              <a:avLst/>
            </a:prstGeom>
          </p:spPr>
        </p:pic>
      </p:grpSp>
      <p:grpSp>
        <p:nvGrpSpPr>
          <p:cNvPr id="101" name="Group 100">
            <a:extLst>
              <a:ext uri="{FF2B5EF4-FFF2-40B4-BE49-F238E27FC236}">
                <a16:creationId xmlns:a16="http://schemas.microsoft.com/office/drawing/2014/main" id="{E2F1CC4B-CBF8-41E0-990A-A4E13572B623}"/>
              </a:ext>
            </a:extLst>
          </p:cNvPr>
          <p:cNvGrpSpPr/>
          <p:nvPr/>
        </p:nvGrpSpPr>
        <p:grpSpPr>
          <a:xfrm>
            <a:off x="7331779" y="3661163"/>
            <a:ext cx="330414" cy="330414"/>
            <a:chOff x="7386255" y="2241336"/>
            <a:chExt cx="330414" cy="330414"/>
          </a:xfrm>
        </p:grpSpPr>
        <p:sp>
          <p:nvSpPr>
            <p:cNvPr id="102" name="Oval 101">
              <a:extLst>
                <a:ext uri="{FF2B5EF4-FFF2-40B4-BE49-F238E27FC236}">
                  <a16:creationId xmlns:a16="http://schemas.microsoft.com/office/drawing/2014/main" id="{1B67DC06-9133-416A-85CD-243C866B559C}"/>
                </a:ext>
              </a:extLst>
            </p:cNvPr>
            <p:cNvSpPr/>
            <p:nvPr/>
          </p:nvSpPr>
          <p:spPr>
            <a:xfrm>
              <a:off x="7386255" y="2241336"/>
              <a:ext cx="330414" cy="330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 name="Graphic 102" descr="Megaphone1 outline">
              <a:extLst>
                <a:ext uri="{FF2B5EF4-FFF2-40B4-BE49-F238E27FC236}">
                  <a16:creationId xmlns:a16="http://schemas.microsoft.com/office/drawing/2014/main" id="{A900B3C5-5B9A-45CD-B4C9-7C8FC17D1159}"/>
                </a:ext>
              </a:extLst>
            </p:cNvPr>
            <p:cNvPicPr>
              <a:picLocks noChangeAspect="1"/>
            </p:cNvPicPr>
            <p:nvPr/>
          </p:nvPicPr>
          <p:blipFill>
            <a:blip r:embed="rId78" cstate="print">
              <a:extLst>
                <a:ext uri="{28A0092B-C50C-407E-A947-70E740481C1C}">
                  <a14:useLocalDpi xmlns:a14="http://schemas.microsoft.com/office/drawing/2010/main" val="0"/>
                </a:ext>
                <a:ext uri="{96DAC541-7B7A-43D3-8B79-37D633B846F1}">
                  <asvg:svgBlip xmlns:asvg="http://schemas.microsoft.com/office/drawing/2016/SVG/main" xmlns="" r:embed="rId79"/>
                </a:ext>
              </a:extLst>
            </a:blip>
            <a:stretch>
              <a:fillRect/>
            </a:stretch>
          </p:blipFill>
          <p:spPr>
            <a:xfrm>
              <a:off x="7430118" y="2285719"/>
              <a:ext cx="242688" cy="242688"/>
            </a:xfrm>
            <a:prstGeom prst="rect">
              <a:avLst/>
            </a:prstGeom>
          </p:spPr>
        </p:pic>
      </p:grpSp>
      <p:sp>
        <p:nvSpPr>
          <p:cNvPr id="105" name="Text Placeholder 4">
            <a:extLst>
              <a:ext uri="{FF2B5EF4-FFF2-40B4-BE49-F238E27FC236}">
                <a16:creationId xmlns:a16="http://schemas.microsoft.com/office/drawing/2014/main" id="{8C226C6C-5722-4374-8FB1-150A79DE50DD}"/>
              </a:ext>
            </a:extLst>
          </p:cNvPr>
          <p:cNvSpPr>
            <a:spLocks noGrp="1"/>
          </p:cNvSpPr>
          <p:nvPr>
            <p:ph type="body" sz="quarter" idx="16"/>
          </p:nvPr>
        </p:nvSpPr>
        <p:spPr>
          <a:xfrm>
            <a:off x="1547813" y="303213"/>
            <a:ext cx="6860589" cy="360362"/>
          </a:xfrm>
        </p:spPr>
        <p:txBody>
          <a:bodyPr/>
          <a:lstStyle/>
          <a:p>
            <a:r>
              <a:rPr lang="en-GB" dirty="0"/>
              <a:t>Sustainability: a whole EU approach 2030/2050 (2/3)</a:t>
            </a:r>
            <a:endParaRPr lang="LID4096" dirty="0"/>
          </a:p>
        </p:txBody>
      </p:sp>
    </p:spTree>
    <p:extLst>
      <p:ext uri="{BB962C8B-B14F-4D97-AF65-F5344CB8AC3E}">
        <p14:creationId xmlns:p14="http://schemas.microsoft.com/office/powerpoint/2010/main" val="41903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lorenasorrentino\AppData\Local\Microsoft\Windows\INetCache\Content.Word\SDG Roundtable- big title.png">
            <a:extLst>
              <a:ext uri="{FF2B5EF4-FFF2-40B4-BE49-F238E27FC236}">
                <a16:creationId xmlns:a16="http://schemas.microsoft.com/office/drawing/2014/main" id="{671B23E1-9E54-4495-9CFA-C6154CBC18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636" y="1058917"/>
            <a:ext cx="4104456" cy="3816424"/>
          </a:xfrm>
          <a:prstGeom prst="rect">
            <a:avLst/>
          </a:prstGeom>
          <a:noFill/>
          <a:ln>
            <a:noFill/>
          </a:ln>
        </p:spPr>
      </p:pic>
      <p:pic>
        <p:nvPicPr>
          <p:cNvPr id="4098" name="Picture 2" descr="Flag of Europe - Wikipedia">
            <a:extLst>
              <a:ext uri="{FF2B5EF4-FFF2-40B4-BE49-F238E27FC236}">
                <a16:creationId xmlns:a16="http://schemas.microsoft.com/office/drawing/2014/main" id="{694F9C1D-D2D5-496E-879D-06F2806950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795886"/>
            <a:ext cx="782390" cy="521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pirale dna image libre de droit par suravid © #9429822">
            <a:extLst>
              <a:ext uri="{FF2B5EF4-FFF2-40B4-BE49-F238E27FC236}">
                <a16:creationId xmlns:a16="http://schemas.microsoft.com/office/drawing/2014/main" id="{176C00BF-CAA3-4AEB-AA5F-66622389D7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446" y="3579862"/>
            <a:ext cx="2218399" cy="8710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ustainable EU by 2030: EU Multi-Stakeholder Platform adopt common proposals">
            <a:extLst>
              <a:ext uri="{FF2B5EF4-FFF2-40B4-BE49-F238E27FC236}">
                <a16:creationId xmlns:a16="http://schemas.microsoft.com/office/drawing/2014/main" id="{22AEA1A6-044F-4477-B04F-E06BCB0513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0736" y="1563638"/>
            <a:ext cx="3433712" cy="173533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28EA79F-918F-4C26-8C75-0FCBBF426859}"/>
              </a:ext>
            </a:extLst>
          </p:cNvPr>
          <p:cNvSpPr>
            <a:spLocks noGrp="1"/>
          </p:cNvSpPr>
          <p:nvPr>
            <p:ph type="body" sz="quarter" idx="24"/>
          </p:nvPr>
        </p:nvSpPr>
        <p:spPr/>
        <p:txBody>
          <a:bodyPr/>
          <a:lstStyle/>
          <a:p>
            <a:r>
              <a:rPr lang="en-GB" dirty="0"/>
              <a:t>Multi-stakeholder platform on SDGs</a:t>
            </a:r>
          </a:p>
          <a:p>
            <a:endParaRPr lang="LID4096" dirty="0"/>
          </a:p>
        </p:txBody>
      </p:sp>
      <p:sp>
        <p:nvSpPr>
          <p:cNvPr id="18" name="Text Placeholder 4">
            <a:extLst>
              <a:ext uri="{FF2B5EF4-FFF2-40B4-BE49-F238E27FC236}">
                <a16:creationId xmlns:a16="http://schemas.microsoft.com/office/drawing/2014/main" id="{E1FC01DB-DBC0-4294-AD72-F7C449E7D604}"/>
              </a:ext>
            </a:extLst>
          </p:cNvPr>
          <p:cNvSpPr txBox="1">
            <a:spLocks/>
          </p:cNvSpPr>
          <p:nvPr/>
        </p:nvSpPr>
        <p:spPr>
          <a:xfrm>
            <a:off x="1547664" y="302449"/>
            <a:ext cx="6840759" cy="360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6"/>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b="1" kern="1200">
                <a:solidFill>
                  <a:srgbClr val="004962"/>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600" b="1" kern="1200">
                <a:solidFill>
                  <a:schemeClr val="tx2">
                    <a:lumMod val="60000"/>
                    <a:lumOff val="40000"/>
                  </a:schemeClr>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b="1" i="0" kern="1200">
                <a:solidFill>
                  <a:srgbClr val="FFC300"/>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b="0" kern="1200">
                <a:solidFill>
                  <a:srgbClr val="0249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Sustainability: a whole EU approach 2030/2050 (1/3)</a:t>
            </a:r>
            <a:endParaRPr lang="LID4096" dirty="0"/>
          </a:p>
        </p:txBody>
      </p:sp>
    </p:spTree>
    <p:extLst>
      <p:ext uri="{BB962C8B-B14F-4D97-AF65-F5344CB8AC3E}">
        <p14:creationId xmlns:p14="http://schemas.microsoft.com/office/powerpoint/2010/main" val="29184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689767-72CC-4119-AC43-0C5E080D4C95}"/>
              </a:ext>
            </a:extLst>
          </p:cNvPr>
          <p:cNvSpPr>
            <a:spLocks noGrp="1"/>
          </p:cNvSpPr>
          <p:nvPr>
            <p:ph type="body" sz="quarter" idx="16"/>
          </p:nvPr>
        </p:nvSpPr>
        <p:spPr/>
        <p:txBody>
          <a:bodyPr/>
          <a:lstStyle/>
          <a:p>
            <a:r>
              <a:rPr lang="en-GB" dirty="0"/>
              <a:t>We are not there yet!</a:t>
            </a:r>
            <a:endParaRPr lang="LID4096" dirty="0"/>
          </a:p>
        </p:txBody>
      </p:sp>
      <p:sp>
        <p:nvSpPr>
          <p:cNvPr id="6" name="Text Placeholder 5">
            <a:extLst>
              <a:ext uri="{FF2B5EF4-FFF2-40B4-BE49-F238E27FC236}">
                <a16:creationId xmlns:a16="http://schemas.microsoft.com/office/drawing/2014/main" id="{57C86748-03FB-4FE0-8526-8A9CED41AEC1}"/>
              </a:ext>
            </a:extLst>
          </p:cNvPr>
          <p:cNvSpPr>
            <a:spLocks noGrp="1"/>
          </p:cNvSpPr>
          <p:nvPr>
            <p:ph type="body" sz="quarter" idx="24"/>
          </p:nvPr>
        </p:nvSpPr>
        <p:spPr/>
        <p:txBody>
          <a:bodyPr/>
          <a:lstStyle/>
          <a:p>
            <a:r>
              <a:rPr lang="en-GB" dirty="0"/>
              <a:t>The European Sustainable Industry Barometer (1/3)</a:t>
            </a:r>
            <a:endParaRPr lang="LID4096" dirty="0"/>
          </a:p>
        </p:txBody>
      </p:sp>
      <p:pic>
        <p:nvPicPr>
          <p:cNvPr id="2" name="Picture 1">
            <a:extLst>
              <a:ext uri="{FF2B5EF4-FFF2-40B4-BE49-F238E27FC236}">
                <a16:creationId xmlns:a16="http://schemas.microsoft.com/office/drawing/2014/main" id="{353B1345-CAF5-44CF-88F6-0F7B087867BA}"/>
              </a:ext>
            </a:extLst>
          </p:cNvPr>
          <p:cNvPicPr>
            <a:picLocks noChangeAspect="1"/>
          </p:cNvPicPr>
          <p:nvPr/>
        </p:nvPicPr>
        <p:blipFill rotWithShape="1">
          <a:blip r:embed="rId2"/>
          <a:srcRect b="9908"/>
          <a:stretch/>
        </p:blipFill>
        <p:spPr>
          <a:xfrm>
            <a:off x="539552" y="1131589"/>
            <a:ext cx="7272808" cy="3685603"/>
          </a:xfrm>
          <a:prstGeom prst="rect">
            <a:avLst/>
          </a:prstGeom>
        </p:spPr>
      </p:pic>
    </p:spTree>
    <p:extLst>
      <p:ext uri="{BB962C8B-B14F-4D97-AF65-F5344CB8AC3E}">
        <p14:creationId xmlns:p14="http://schemas.microsoft.com/office/powerpoint/2010/main" val="232875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689767-72CC-4119-AC43-0C5E080D4C95}"/>
              </a:ext>
            </a:extLst>
          </p:cNvPr>
          <p:cNvSpPr>
            <a:spLocks noGrp="1"/>
          </p:cNvSpPr>
          <p:nvPr>
            <p:ph type="body" sz="quarter" idx="16"/>
          </p:nvPr>
        </p:nvSpPr>
        <p:spPr/>
        <p:txBody>
          <a:bodyPr/>
          <a:lstStyle/>
          <a:p>
            <a:r>
              <a:rPr lang="en-GB" dirty="0"/>
              <a:t>We are not there yet!</a:t>
            </a:r>
            <a:endParaRPr lang="LID4096" dirty="0"/>
          </a:p>
        </p:txBody>
      </p:sp>
      <p:sp>
        <p:nvSpPr>
          <p:cNvPr id="6" name="Text Placeholder 5">
            <a:extLst>
              <a:ext uri="{FF2B5EF4-FFF2-40B4-BE49-F238E27FC236}">
                <a16:creationId xmlns:a16="http://schemas.microsoft.com/office/drawing/2014/main" id="{57C86748-03FB-4FE0-8526-8A9CED41AEC1}"/>
              </a:ext>
            </a:extLst>
          </p:cNvPr>
          <p:cNvSpPr>
            <a:spLocks noGrp="1"/>
          </p:cNvSpPr>
          <p:nvPr>
            <p:ph type="body" sz="quarter" idx="24"/>
          </p:nvPr>
        </p:nvSpPr>
        <p:spPr/>
        <p:txBody>
          <a:bodyPr/>
          <a:lstStyle/>
          <a:p>
            <a:r>
              <a:rPr lang="en-GB" dirty="0"/>
              <a:t>The European Sustainable Industry Barometer (2/3)</a:t>
            </a:r>
            <a:endParaRPr lang="LID4096" dirty="0"/>
          </a:p>
        </p:txBody>
      </p:sp>
      <p:pic>
        <p:nvPicPr>
          <p:cNvPr id="3" name="Picture 2">
            <a:extLst>
              <a:ext uri="{FF2B5EF4-FFF2-40B4-BE49-F238E27FC236}">
                <a16:creationId xmlns:a16="http://schemas.microsoft.com/office/drawing/2014/main" id="{5D165114-AAA1-467F-8756-D59748B8E281}"/>
              </a:ext>
            </a:extLst>
          </p:cNvPr>
          <p:cNvPicPr>
            <a:picLocks noChangeAspect="1"/>
          </p:cNvPicPr>
          <p:nvPr/>
        </p:nvPicPr>
        <p:blipFill>
          <a:blip r:embed="rId2"/>
          <a:stretch>
            <a:fillRect/>
          </a:stretch>
        </p:blipFill>
        <p:spPr>
          <a:xfrm>
            <a:off x="611560" y="1354288"/>
            <a:ext cx="6865572" cy="3521718"/>
          </a:xfrm>
          <a:prstGeom prst="rect">
            <a:avLst/>
          </a:prstGeom>
        </p:spPr>
      </p:pic>
    </p:spTree>
    <p:extLst>
      <p:ext uri="{BB962C8B-B14F-4D97-AF65-F5344CB8AC3E}">
        <p14:creationId xmlns:p14="http://schemas.microsoft.com/office/powerpoint/2010/main" val="378591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689767-72CC-4119-AC43-0C5E080D4C95}"/>
              </a:ext>
            </a:extLst>
          </p:cNvPr>
          <p:cNvSpPr>
            <a:spLocks noGrp="1"/>
          </p:cNvSpPr>
          <p:nvPr>
            <p:ph type="body" sz="quarter" idx="16"/>
          </p:nvPr>
        </p:nvSpPr>
        <p:spPr/>
        <p:txBody>
          <a:bodyPr/>
          <a:lstStyle/>
          <a:p>
            <a:r>
              <a:rPr lang="en-GB" dirty="0"/>
              <a:t>We are not there yet!</a:t>
            </a:r>
            <a:endParaRPr lang="LID4096" dirty="0"/>
          </a:p>
        </p:txBody>
      </p:sp>
      <p:sp>
        <p:nvSpPr>
          <p:cNvPr id="6" name="Text Placeholder 5">
            <a:extLst>
              <a:ext uri="{FF2B5EF4-FFF2-40B4-BE49-F238E27FC236}">
                <a16:creationId xmlns:a16="http://schemas.microsoft.com/office/drawing/2014/main" id="{57C86748-03FB-4FE0-8526-8A9CED41AEC1}"/>
              </a:ext>
            </a:extLst>
          </p:cNvPr>
          <p:cNvSpPr>
            <a:spLocks noGrp="1"/>
          </p:cNvSpPr>
          <p:nvPr>
            <p:ph type="body" sz="quarter" idx="24"/>
          </p:nvPr>
        </p:nvSpPr>
        <p:spPr/>
        <p:txBody>
          <a:bodyPr/>
          <a:lstStyle/>
          <a:p>
            <a:r>
              <a:rPr lang="en-GB" dirty="0"/>
              <a:t>The European Sustainable Industry Barometer (3/3)</a:t>
            </a:r>
            <a:endParaRPr lang="LID4096" dirty="0"/>
          </a:p>
        </p:txBody>
      </p:sp>
      <p:pic>
        <p:nvPicPr>
          <p:cNvPr id="3" name="Picture 2">
            <a:extLst>
              <a:ext uri="{FF2B5EF4-FFF2-40B4-BE49-F238E27FC236}">
                <a16:creationId xmlns:a16="http://schemas.microsoft.com/office/drawing/2014/main" id="{C49A7123-80B8-43AC-9D96-8B1146A99D74}"/>
              </a:ext>
            </a:extLst>
          </p:cNvPr>
          <p:cNvPicPr>
            <a:picLocks noChangeAspect="1"/>
          </p:cNvPicPr>
          <p:nvPr/>
        </p:nvPicPr>
        <p:blipFill rotWithShape="1">
          <a:blip r:embed="rId2"/>
          <a:srcRect b="10837"/>
          <a:stretch/>
        </p:blipFill>
        <p:spPr>
          <a:xfrm>
            <a:off x="611560" y="1176751"/>
            <a:ext cx="7519322" cy="3771263"/>
          </a:xfrm>
          <a:prstGeom prst="rect">
            <a:avLst/>
          </a:prstGeom>
        </p:spPr>
      </p:pic>
    </p:spTree>
    <p:extLst>
      <p:ext uri="{BB962C8B-B14F-4D97-AF65-F5344CB8AC3E}">
        <p14:creationId xmlns:p14="http://schemas.microsoft.com/office/powerpoint/2010/main" val="132041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F90D72-D89D-4EE5-8AFC-51ECECD54CC7}"/>
              </a:ext>
            </a:extLst>
          </p:cNvPr>
          <p:cNvSpPr>
            <a:spLocks noGrp="1"/>
          </p:cNvSpPr>
          <p:nvPr>
            <p:ph type="body" sz="quarter" idx="16"/>
          </p:nvPr>
        </p:nvSpPr>
        <p:spPr/>
        <p:txBody>
          <a:bodyPr/>
          <a:lstStyle/>
          <a:p>
            <a:r>
              <a:rPr lang="en-GB" dirty="0"/>
              <a:t>What is keeping businesses busy (1/3)</a:t>
            </a:r>
            <a:endParaRPr lang="LID4096" dirty="0"/>
          </a:p>
        </p:txBody>
      </p:sp>
      <p:sp>
        <p:nvSpPr>
          <p:cNvPr id="6" name="Text Placeholder 5">
            <a:extLst>
              <a:ext uri="{FF2B5EF4-FFF2-40B4-BE49-F238E27FC236}">
                <a16:creationId xmlns:a16="http://schemas.microsoft.com/office/drawing/2014/main" id="{34362280-2CA8-4B44-96BD-93CAC1FE9A2B}"/>
              </a:ext>
            </a:extLst>
          </p:cNvPr>
          <p:cNvSpPr>
            <a:spLocks noGrp="1"/>
          </p:cNvSpPr>
          <p:nvPr>
            <p:ph type="body" sz="quarter" idx="24"/>
          </p:nvPr>
        </p:nvSpPr>
        <p:spPr/>
        <p:txBody>
          <a:bodyPr/>
          <a:lstStyle/>
          <a:p>
            <a:r>
              <a:rPr lang="en-GB" dirty="0"/>
              <a:t>Unlock investments to support transformation</a:t>
            </a:r>
            <a:endParaRPr lang="LID4096" dirty="0"/>
          </a:p>
        </p:txBody>
      </p:sp>
      <p:pic>
        <p:nvPicPr>
          <p:cNvPr id="1026" name="Picture 2" descr="EU Taxonomy for Sustainable Activities">
            <a:extLst>
              <a:ext uri="{FF2B5EF4-FFF2-40B4-BE49-F238E27FC236}">
                <a16:creationId xmlns:a16="http://schemas.microsoft.com/office/drawing/2014/main" id="{9B9AAE85-D194-449A-B326-A88C12F4A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91443"/>
            <a:ext cx="2736304" cy="3719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D88F897-8389-4026-87D7-A77346F0B426}"/>
              </a:ext>
            </a:extLst>
          </p:cNvPr>
          <p:cNvPicPr>
            <a:picLocks noChangeAspect="1"/>
          </p:cNvPicPr>
          <p:nvPr/>
        </p:nvPicPr>
        <p:blipFill>
          <a:blip r:embed="rId3"/>
          <a:stretch>
            <a:fillRect/>
          </a:stretch>
        </p:blipFill>
        <p:spPr>
          <a:xfrm>
            <a:off x="4015568" y="2353651"/>
            <a:ext cx="4689496" cy="1843165"/>
          </a:xfrm>
          <a:prstGeom prst="rect">
            <a:avLst/>
          </a:prstGeom>
        </p:spPr>
      </p:pic>
      <p:sp>
        <p:nvSpPr>
          <p:cNvPr id="8" name="TextBox 7">
            <a:extLst>
              <a:ext uri="{FF2B5EF4-FFF2-40B4-BE49-F238E27FC236}">
                <a16:creationId xmlns:a16="http://schemas.microsoft.com/office/drawing/2014/main" id="{736E4E5B-422B-4098-8C05-153ECBEDD26C}"/>
              </a:ext>
            </a:extLst>
          </p:cNvPr>
          <p:cNvSpPr txBox="1"/>
          <p:nvPr/>
        </p:nvSpPr>
        <p:spPr>
          <a:xfrm>
            <a:off x="4009848" y="1522654"/>
            <a:ext cx="4608512" cy="830997"/>
          </a:xfrm>
          <a:prstGeom prst="rect">
            <a:avLst/>
          </a:prstGeom>
          <a:noFill/>
        </p:spPr>
        <p:txBody>
          <a:bodyPr wrap="square" rtlCol="0">
            <a:spAutoFit/>
          </a:bodyPr>
          <a:lstStyle/>
          <a:p>
            <a:pPr algn="ctr"/>
            <a:r>
              <a:rPr lang="en-GB" sz="1600" b="0" i="0" dirty="0">
                <a:effectLst/>
              </a:rPr>
              <a:t>The taxonomy is set to mobilise the €350 billion of additional investment Europe needed annually to achieve the climate neutrality by 2050.</a:t>
            </a:r>
            <a:endParaRPr lang="LID4096" sz="1600" dirty="0"/>
          </a:p>
        </p:txBody>
      </p:sp>
      <p:sp>
        <p:nvSpPr>
          <p:cNvPr id="9" name="TextBox 8">
            <a:extLst>
              <a:ext uri="{FF2B5EF4-FFF2-40B4-BE49-F238E27FC236}">
                <a16:creationId xmlns:a16="http://schemas.microsoft.com/office/drawing/2014/main" id="{BC03D0FC-C234-4EDC-B40B-C0C282C7A1CD}"/>
              </a:ext>
            </a:extLst>
          </p:cNvPr>
          <p:cNvSpPr txBox="1"/>
          <p:nvPr/>
        </p:nvSpPr>
        <p:spPr>
          <a:xfrm>
            <a:off x="3923928" y="4731990"/>
            <a:ext cx="3168352" cy="400110"/>
          </a:xfrm>
          <a:prstGeom prst="rect">
            <a:avLst/>
          </a:prstGeom>
          <a:noFill/>
        </p:spPr>
        <p:txBody>
          <a:bodyPr wrap="square" rtlCol="0">
            <a:spAutoFit/>
          </a:bodyPr>
          <a:lstStyle/>
          <a:p>
            <a:r>
              <a:rPr lang="en-GB" sz="2000" b="1" dirty="0"/>
              <a:t>EU Social Taxonomy</a:t>
            </a:r>
            <a:endParaRPr lang="LID4096" sz="2000" b="1" dirty="0"/>
          </a:p>
        </p:txBody>
      </p:sp>
      <p:cxnSp>
        <p:nvCxnSpPr>
          <p:cNvPr id="11" name="Connector: Elbow 10">
            <a:extLst>
              <a:ext uri="{FF2B5EF4-FFF2-40B4-BE49-F238E27FC236}">
                <a16:creationId xmlns:a16="http://schemas.microsoft.com/office/drawing/2014/main" id="{52389109-C732-481B-8748-9BAEE067F000}"/>
              </a:ext>
            </a:extLst>
          </p:cNvPr>
          <p:cNvCxnSpPr>
            <a:cxnSpLocks/>
            <a:stCxn id="1026" idx="2"/>
          </p:cNvCxnSpPr>
          <p:nvPr/>
        </p:nvCxnSpPr>
        <p:spPr>
          <a:xfrm rot="16200000" flipH="1">
            <a:off x="2755760" y="4178835"/>
            <a:ext cx="137146" cy="1401210"/>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Cross 12">
            <a:extLst>
              <a:ext uri="{FF2B5EF4-FFF2-40B4-BE49-F238E27FC236}">
                <a16:creationId xmlns:a16="http://schemas.microsoft.com/office/drawing/2014/main" id="{96A63A27-D40C-47E4-AA0E-A8B9180C3E01}"/>
              </a:ext>
            </a:extLst>
          </p:cNvPr>
          <p:cNvSpPr/>
          <p:nvPr/>
        </p:nvSpPr>
        <p:spPr>
          <a:xfrm>
            <a:off x="3648664" y="4803105"/>
            <a:ext cx="275264" cy="288925"/>
          </a:xfrm>
          <a:prstGeom prst="plus">
            <a:avLst>
              <a:gd name="adj" fmla="val 40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439814751"/>
      </p:ext>
    </p:extLst>
  </p:cSld>
  <p:clrMapOvr>
    <a:masterClrMapping/>
  </p:clrMapOvr>
</p:sld>
</file>

<file path=ppt/theme/theme1.xml><?xml version="1.0" encoding="utf-8"?>
<a:theme xmlns:a="http://schemas.openxmlformats.org/drawingml/2006/main" name="Custom Design">
  <a:themeElements>
    <a:clrScheme name="CSR Europe">
      <a:dk1>
        <a:srgbClr val="024963"/>
      </a:dk1>
      <a:lt1>
        <a:sysClr val="window" lastClr="FFFFFF"/>
      </a:lt1>
      <a:dk2>
        <a:srgbClr val="44546A"/>
      </a:dk2>
      <a:lt2>
        <a:srgbClr val="E7E6E6"/>
      </a:lt2>
      <a:accent1>
        <a:srgbClr val="1CB7DB"/>
      </a:accent1>
      <a:accent2>
        <a:srgbClr val="FDBF0A"/>
      </a:accent2>
      <a:accent3>
        <a:srgbClr val="A5A5A5"/>
      </a:accent3>
      <a:accent4>
        <a:srgbClr val="43AB43"/>
      </a:accent4>
      <a:accent5>
        <a:srgbClr val="B4163F"/>
      </a:accent5>
      <a:accent6>
        <a:srgbClr val="024963"/>
      </a:accent6>
      <a:hlink>
        <a:srgbClr val="1CB7DB"/>
      </a:hlink>
      <a:folHlink>
        <a:srgbClr val="FDBF0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R Europe Template_2021" id="{A08505CF-B926-497F-9219-1CF7C9F1DDD5}" vid="{DAF6479D-A62D-4102-BF03-6030F88F4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Template_2021</Template>
  <TotalTime>8760</TotalTime>
  <Words>611</Words>
  <Application>Microsoft Office PowerPoint</Application>
  <PresentationFormat>On-screen Show (16:9)</PresentationFormat>
  <Paragraphs>87</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Akkurat</vt:lpstr>
      <vt:lpstr>aktiv-grotesk</vt:lpstr>
      <vt:lpstr>Arial</vt:lpstr>
      <vt:lpstr>Calibri</vt:lpstr>
      <vt:lpstr>Calibri Light</vt:lpstr>
      <vt:lpstr>Custom Design</vt:lpstr>
      <vt:lpstr>The Annual Sustainability Conference – 2sd edition  Sustainability and  Economic &amp; Social Transformation  Egypt – Luxor  2-5 March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Emanuela Pisano</dc:creator>
  <cp:lastModifiedBy>user</cp:lastModifiedBy>
  <cp:revision>52</cp:revision>
  <cp:lastPrinted>2019-05-06T07:23:46Z</cp:lastPrinted>
  <dcterms:created xsi:type="dcterms:W3CDTF">2022-01-24T10:13:36Z</dcterms:created>
  <dcterms:modified xsi:type="dcterms:W3CDTF">2022-02-27T12:16:47Z</dcterms:modified>
</cp:coreProperties>
</file>